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563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999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503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95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32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02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93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839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38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5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209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8A4B-8C35-4837-A76D-BF1962ED3AAF}" type="datetimeFigureOut">
              <a:rPr lang="el-GR" smtClean="0"/>
              <a:t>26/01/2021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BC32-AA12-4368-8969-AF81215479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10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f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ΠΑΡΑΓΩΓΑ ΑΙΜΑΤΟΣ</a:t>
            </a:r>
            <a:endParaRPr lang="el-GR" sz="36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04864"/>
            <a:ext cx="5364088" cy="362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ΤΕΧΝΙΚΗ ΓΙΑ ΤΟ ΠΛΥΣΙΜΟ ΕΡΥΘΡΩΝ ΑΙΜΟΣΦΑΙΡΙΩΝ ΜΕΣΑ ΣΤΟΝ ΑΣΚΟ ΣΥΛΛΟΓΗΣ ΤΟΥ ΟΛΙΚΟΥ ΑΙΜΑΤΟΣ </a:t>
            </a:r>
            <a:endParaRPr lang="el-GR" sz="24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5760640" cy="215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861048"/>
            <a:ext cx="59245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06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5544616" cy="2705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73152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75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06090"/>
          </a:xfrm>
        </p:spPr>
        <p:txBody>
          <a:bodyPr>
            <a:normAutofit/>
          </a:bodyPr>
          <a:lstStyle/>
          <a:p>
            <a:r>
              <a:rPr lang="el-GR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ΕΝΑΙΩΡΗΜΑ ΑΙΜΟΠΕΤΑΛΙΩΝ </a:t>
            </a:r>
            <a:endParaRPr lang="el-GR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5765765" cy="338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33112"/>
            <a:ext cx="3680832" cy="1923651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772816"/>
            <a:ext cx="181998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5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el-GR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ΕΝΑΙΩΡΗΜΑ ΕΡΥΘΡΩΝ ΑΙΜΟΣΦΑΙΡΙΩΝ </a:t>
            </a:r>
            <a:endParaRPr lang="el-GR" sz="32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5207169" cy="324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223" y="4437112"/>
            <a:ext cx="61626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62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ΠΑΡΑΔΕΙΓΜΑ 1</a:t>
            </a:r>
            <a:endParaRPr lang="el-GR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57912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36" y="2078348"/>
            <a:ext cx="58674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077072"/>
            <a:ext cx="4572000" cy="221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5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558608" cy="938535"/>
          </a:xfrm>
        </p:spPr>
        <p:txBody>
          <a:bodyPr>
            <a:normAutofit/>
          </a:bodyPr>
          <a:lstStyle/>
          <a:p>
            <a:r>
              <a:rPr lang="el-GR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ΠΛΑΣΜΑ</a:t>
            </a:r>
            <a:endParaRPr lang="el-GR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78035" y="1484784"/>
            <a:ext cx="6224736" cy="406896"/>
          </a:xfrm>
        </p:spPr>
        <p:txBody>
          <a:bodyPr>
            <a:normAutofit fontScale="77500" lnSpcReduction="20000"/>
          </a:bodyPr>
          <a:lstStyle/>
          <a:p>
            <a:r>
              <a:rPr lang="el-GR" b="1" i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ΟΡΙΣΜΟΣ</a:t>
            </a:r>
            <a:endParaRPr lang="el-GR" b="1" i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32303"/>
            <a:ext cx="64960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859518"/>
            <a:ext cx="1188720" cy="246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ΤΕΛΟΣ ΠΑΡΟΥΣΙΑΣΗΣ</a:t>
            </a:r>
            <a:endParaRPr lang="el-GR" sz="36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988840"/>
            <a:ext cx="2448272" cy="431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Προβολή στην οθόνη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ΠΑΡΑΓΩΓΑ ΑΙΜΑΤΟΣ</vt:lpstr>
      <vt:lpstr>ΤΕΧΝΙΚΗ ΓΙΑ ΤΟ ΠΛΥΣΙΜΟ ΕΡΥΘΡΩΝ ΑΙΜΟΣΦΑΙΡΙΩΝ ΜΕΣΑ ΣΤΟΝ ΑΣΚΟ ΣΥΛΛΟΓΗΣ ΤΟΥ ΟΛΙΚΟΥ ΑΙΜΑΤΟΣ </vt:lpstr>
      <vt:lpstr>Παρουσίαση του PowerPoint</vt:lpstr>
      <vt:lpstr>ΕΝΑΙΩΡΗΜΑ ΑΙΜΟΠΕΤΑΛΙΩΝ </vt:lpstr>
      <vt:lpstr>ΕΝΑΙΩΡΗΜΑ ΕΡΥΘΡΩΝ ΑΙΜΟΣΦΑΙΡΙΩΝ </vt:lpstr>
      <vt:lpstr>ΠΑΡΑΔΕΙΓΜΑ 1</vt:lpstr>
      <vt:lpstr>ΠΛΑΣΜΑ</vt:lpstr>
      <vt:lpstr>ΤΕΛΟΣ ΠΑΡΟΥΣΙΑΣΗΣ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ΠΑΡΑΓΩΓΑ ΑΙΜΑΤΟΣ</dc:title>
  <dc:creator>Eleni Kaliva</dc:creator>
  <cp:lastModifiedBy>Eleni Kaliva</cp:lastModifiedBy>
  <cp:revision>3</cp:revision>
  <dcterms:created xsi:type="dcterms:W3CDTF">2021-01-26T17:45:54Z</dcterms:created>
  <dcterms:modified xsi:type="dcterms:W3CDTF">2021-01-26T18:13:21Z</dcterms:modified>
</cp:coreProperties>
</file>