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A09ECE4-4E27-4ADA-BCD6-3CCEE99847B1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2E7A8A-7B14-4073-9629-6A35C3898FE3}" type="datetimeFigureOut">
              <a:rPr lang="el-GR" smtClean="0"/>
              <a:t>06/02/2021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988424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sz="4800" i="1" dirty="0" smtClean="0">
                <a:solidFill>
                  <a:schemeClr val="accent2">
                    <a:lumMod val="75000"/>
                  </a:schemeClr>
                </a:solidFill>
              </a:rPr>
              <a:t>    ΣΥΜΒΑΤΟΤΗΤΑ</a:t>
            </a:r>
            <a:endParaRPr lang="el-GR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86740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ΠΩΣ ΚΑΤΑΣΚΕΥΑΖΟΝΤΑΙ ΤΑ ΕΡΥΘΡΟΚΥΤΤΑΡΙΚΑ ΑΝΤΙΓΟΝΑ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4714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71" y="4509120"/>
            <a:ext cx="615084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ΕΙΝΑΙ ΟΛΑ ΤΑ ΕΡΥΘΡΟΚΥΤΤΑΡΙΚΑ ΑΝΤΙΓΟΝΑ ΙΔΙΑ </a:t>
            </a:r>
            <a:r>
              <a:rPr lang="el-GR" sz="8500" b="1" i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57521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43608" y="1052736"/>
            <a:ext cx="2952328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13800" b="1" i="1" dirty="0">
                <a:solidFill>
                  <a:srgbClr val="AC66BB">
                    <a:lumMod val="75000"/>
                  </a:srgbClr>
                </a:solidFill>
              </a:rPr>
              <a:t>ΟΧΙ</a:t>
            </a:r>
            <a:endParaRPr lang="el-GR" sz="4400" b="1" i="1" dirty="0">
              <a:solidFill>
                <a:srgbClr val="AC66B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l-GR" b="1" i="1" dirty="0" smtClean="0">
                <a:solidFill>
                  <a:schemeClr val="accent2">
                    <a:lumMod val="75000"/>
                  </a:schemeClr>
                </a:solidFill>
              </a:rPr>
              <a:t>ΠΟΙΑ ΕΡΥΘΡΟΚΥΤΤΑΡΙΚΑ ΑΝΤΙΓΟΝΑ ΠΕΡΙΛΑΜΒΑΝΕΙ ΤΟ ΣΥΣΤΗΜΑ ΟΜΑΔΩΝ ΑΒΟ</a:t>
            </a:r>
            <a:endParaRPr lang="el-G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3"/>
            <a:ext cx="4248472" cy="2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49" y="1738132"/>
            <a:ext cx="4295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44" y="2361940"/>
            <a:ext cx="6613112" cy="4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5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ΟΙ ΠΡΩΤΗ ΕΞΕΡΕΥΝΗΣΗ ΑΝΤΙΓΟΝΩΝ 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5184576" cy="25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47947" cy="29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i="1" dirty="0" smtClean="0">
                <a:solidFill>
                  <a:schemeClr val="accent2">
                    <a:lumMod val="75000"/>
                  </a:schemeClr>
                </a:solidFill>
              </a:rPr>
              <a:t>ΤΙ ΑΠΕΔΕΙΞΕ Ο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LANDSTEINER</a:t>
            </a:r>
            <a:endParaRPr lang="el-GR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4150716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52" y="4221087"/>
            <a:ext cx="4658072" cy="22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b="1" i="1" dirty="0" smtClean="0">
                <a:solidFill>
                  <a:schemeClr val="accent2">
                    <a:lumMod val="75000"/>
                  </a:schemeClr>
                </a:solidFill>
              </a:rPr>
              <a:t>ΤΕΛΟΣ ΠΑΡΟΥΣΙΑΣΗΣ</a:t>
            </a:r>
            <a:endParaRPr lang="el-GR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572000" cy="3048000"/>
          </a:xfrm>
          <a:prstGeom prst="rect">
            <a:avLst/>
          </a:prstGeom>
        </p:spPr>
      </p:pic>
      <p:sp>
        <p:nvSpPr>
          <p:cNvPr id="6" name="Καρδιά 5"/>
          <p:cNvSpPr/>
          <p:nvPr/>
        </p:nvSpPr>
        <p:spPr>
          <a:xfrm>
            <a:off x="1187624" y="1340768"/>
            <a:ext cx="576064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αρδιά 6"/>
          <p:cNvSpPr/>
          <p:nvPr/>
        </p:nvSpPr>
        <p:spPr>
          <a:xfrm>
            <a:off x="7164288" y="1277144"/>
            <a:ext cx="576064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Καρδιά 7"/>
          <p:cNvSpPr/>
          <p:nvPr/>
        </p:nvSpPr>
        <p:spPr>
          <a:xfrm>
            <a:off x="1475656" y="3501008"/>
            <a:ext cx="576064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Καρδιά 8"/>
          <p:cNvSpPr/>
          <p:nvPr/>
        </p:nvSpPr>
        <p:spPr>
          <a:xfrm>
            <a:off x="4409728" y="1556792"/>
            <a:ext cx="576064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96074"/>
            <a:ext cx="609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88" y="5904074"/>
            <a:ext cx="609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65857"/>
            <a:ext cx="609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l-GR" sz="4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ΙΣΤΟΡΙΑ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040560" cy="187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i="1" dirty="0" smtClean="0">
                <a:solidFill>
                  <a:schemeClr val="accent2">
                    <a:lumMod val="75000"/>
                  </a:schemeClr>
                </a:solidFill>
              </a:rPr>
              <a:t>ΤΙ ΣΗΜΑΙΝΕΙ ΣΥΜΒΑΤΟΤΗΤΑ</a:t>
            </a:r>
            <a:endParaRPr lang="el-GR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2085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5380104" cy="23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ΠΩΣ ΕΛΕΓΧΕΤΑΙ Η ΣΥΜΒΑΤΟΤΗΤΑ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56" y="1628800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b="1" i="1" dirty="0" smtClean="0">
                <a:solidFill>
                  <a:schemeClr val="accent2">
                    <a:lumMod val="75000"/>
                  </a:schemeClr>
                </a:solidFill>
              </a:rPr>
              <a:t>ΠΟΙΟΣ ΕΙΝΑΙ Ο ΔΟΤΗΣ ΚΑΙ ΠΟΙΟΣ ΕΙΝΑΙ Ο ΔΕΚΤΗΣ</a:t>
            </a:r>
            <a:endParaRPr lang="el-G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585577" cy="3006368"/>
          </a:xfrm>
          <a:prstGeom prst="rect">
            <a:avLst/>
          </a:prstGeom>
        </p:spPr>
      </p:pic>
      <p:sp>
        <p:nvSpPr>
          <p:cNvPr id="10" name="Αριστερό βέλος 9"/>
          <p:cNvSpPr/>
          <p:nvPr/>
        </p:nvSpPr>
        <p:spPr>
          <a:xfrm>
            <a:off x="6600915" y="2603170"/>
            <a:ext cx="1376359" cy="65944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λεύθερη σχεδίαση 7"/>
          <p:cNvSpPr/>
          <p:nvPr/>
        </p:nvSpPr>
        <p:spPr>
          <a:xfrm>
            <a:off x="6527633" y="2677194"/>
            <a:ext cx="1657204" cy="511396"/>
          </a:xfrm>
          <a:custGeom>
            <a:avLst/>
            <a:gdLst>
              <a:gd name="connsiteX0" fmla="*/ 0 w 1376359"/>
              <a:gd name="connsiteY0" fmla="*/ 0 h 468000"/>
              <a:gd name="connsiteX1" fmla="*/ 1376359 w 1376359"/>
              <a:gd name="connsiteY1" fmla="*/ 0 h 468000"/>
              <a:gd name="connsiteX2" fmla="*/ 1376359 w 1376359"/>
              <a:gd name="connsiteY2" fmla="*/ 468000 h 468000"/>
              <a:gd name="connsiteX3" fmla="*/ 0 w 1376359"/>
              <a:gd name="connsiteY3" fmla="*/ 468000 h 468000"/>
              <a:gd name="connsiteX4" fmla="*/ 0 w 1376359"/>
              <a:gd name="connsiteY4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359" h="468000">
                <a:moveTo>
                  <a:pt x="0" y="0"/>
                </a:moveTo>
                <a:lnTo>
                  <a:pt x="1376359" y="0"/>
                </a:lnTo>
                <a:lnTo>
                  <a:pt x="1376359" y="468000"/>
                </a:lnTo>
                <a:lnTo>
                  <a:pt x="0" y="46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2080" rIns="0" bIns="13208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i="1" kern="1200" dirty="0" smtClean="0"/>
              <a:t>ΔΟΤΗΣ</a:t>
            </a:r>
            <a:endParaRPr lang="el-GR" sz="2400" b="1" i="1" kern="1200" dirty="0"/>
          </a:p>
        </p:txBody>
      </p:sp>
      <p:sp>
        <p:nvSpPr>
          <p:cNvPr id="11" name="Δεξιό βέλος 10"/>
          <p:cNvSpPr/>
          <p:nvPr/>
        </p:nvSpPr>
        <p:spPr>
          <a:xfrm>
            <a:off x="1547664" y="2935664"/>
            <a:ext cx="1368152" cy="685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1571704" y="3047511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 smtClean="0"/>
              <a:t>ΔΕΚΤΗΣ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33271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8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ΟΜΑΔΕΣ ΑΙΜΑΤΟΣ ΚΑΙ ΣΥΜΒΑΤΟΤΗΤΑ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328591" cy="46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8464"/>
            <a:ext cx="63564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200800" cy="538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b="1" i="1" dirty="0" smtClean="0">
                <a:solidFill>
                  <a:schemeClr val="accent2">
                    <a:lumMod val="75000"/>
                  </a:schemeClr>
                </a:solidFill>
              </a:rPr>
              <a:t>ΣΥΣΤΗΜΑ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AB0</a:t>
            </a:r>
            <a:endParaRPr lang="el-GR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4923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92" y="4149694"/>
            <a:ext cx="4582616" cy="22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ερμικός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θερμικός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ερμικό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TM01859868[[fn=Θερμικός]]</Template>
  <TotalTime>79</TotalTime>
  <Words>58</Words>
  <Application>Microsoft Office PowerPoint</Application>
  <PresentationFormat>Προβολή στην οθόνη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θερμικός</vt:lpstr>
      <vt:lpstr>    ΣΥΜΒΑΤΟΤΗΤΑ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ΣΥΜΒΑΤΟΤΗΤΑ</dc:title>
  <dc:creator>Eleni Kaliva</dc:creator>
  <cp:lastModifiedBy>Eleni Kaliva</cp:lastModifiedBy>
  <cp:revision>8</cp:revision>
  <dcterms:created xsi:type="dcterms:W3CDTF">2021-02-06T18:07:55Z</dcterms:created>
  <dcterms:modified xsi:type="dcterms:W3CDTF">2021-02-06T19:27:22Z</dcterms:modified>
</cp:coreProperties>
</file>