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761E-A2EF-4C15-B4B7-D7E2EBFD530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DEB65-9668-4FFE-ACE6-D557CF6973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761E-A2EF-4C15-B4B7-D7E2EBFD530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B65-9668-4FFE-ACE6-D557CF697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761E-A2EF-4C15-B4B7-D7E2EBFD530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B65-9668-4FFE-ACE6-D557CF697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761E-A2EF-4C15-B4B7-D7E2EBFD530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B65-9668-4FFE-ACE6-D557CF697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761E-A2EF-4C15-B4B7-D7E2EBFD530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B65-9668-4FFE-ACE6-D557CF697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761E-A2EF-4C15-B4B7-D7E2EBFD530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B65-9668-4FFE-ACE6-D557CF6973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761E-A2EF-4C15-B4B7-D7E2EBFD530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B65-9668-4FFE-ACE6-D557CF6973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761E-A2EF-4C15-B4B7-D7E2EBFD530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B65-9668-4FFE-ACE6-D557CF697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761E-A2EF-4C15-B4B7-D7E2EBFD530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B65-9668-4FFE-ACE6-D557CF697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761E-A2EF-4C15-B4B7-D7E2EBFD530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B65-9668-4FFE-ACE6-D557CF697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761E-A2EF-4C15-B4B7-D7E2EBFD530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EB65-9668-4FFE-ACE6-D557CF697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996761E-A2EF-4C15-B4B7-D7E2EBFD530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FDEB65-9668-4FFE-ACE6-D557CF6973B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330008" cy="1322609"/>
          </a:xfrm>
        </p:spPr>
        <p:txBody>
          <a:bodyPr>
            <a:noAutofit/>
          </a:bodyPr>
          <a:lstStyle/>
          <a:p>
            <a:r>
              <a:rPr lang="el-GR" sz="2800" b="1" i="1" dirty="0" smtClean="0"/>
              <a:t>ΤΕΧΝΙΚΗ ΠΡΟΣΔΙΟΡΙΣΜΟΥ ΑΝΤΙΓΟΝΟΥ</a:t>
            </a:r>
            <a:r>
              <a:rPr lang="en-US" sz="2800" b="1" i="1" dirty="0" smtClean="0"/>
              <a:t> D </a:t>
            </a:r>
            <a:r>
              <a:rPr lang="el-GR" sz="2800" b="1" i="1" dirty="0" smtClean="0"/>
              <a:t>ΤΩΝ ΕΡΥΘΡΟΚΥΤΤΑΡΩΝ ΣΕ ΑΝΤΙΚΕΙΜΕΝΟΦΟΡΟ ΠΛΑΚΑ </a:t>
            </a:r>
            <a:endParaRPr lang="en-US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7243340" cy="128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04642"/>
            <a:ext cx="3672408" cy="27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8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02016" cy="853988"/>
          </a:xfrm>
        </p:spPr>
        <p:txBody>
          <a:bodyPr/>
          <a:lstStyle/>
          <a:p>
            <a:r>
              <a:rPr lang="el-GR" b="1" i="1" dirty="0" smtClean="0"/>
              <a:t>ΔΕΙΓΜΑ</a:t>
            </a:r>
            <a:endParaRPr 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71532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614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83343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5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041976" cy="709972"/>
          </a:xfrm>
        </p:spPr>
        <p:txBody>
          <a:bodyPr/>
          <a:lstStyle/>
          <a:p>
            <a:r>
              <a:rPr lang="el-GR" b="1" i="1" dirty="0" smtClean="0"/>
              <a:t>ΟΡΓΑΝΑ-ΣΚΕΥΗ ΚΑΙ ΥΛΙΚΑ</a:t>
            </a:r>
            <a:endParaRPr lang="en-U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0391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3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753944" cy="709972"/>
          </a:xfrm>
        </p:spPr>
        <p:txBody>
          <a:bodyPr>
            <a:normAutofit/>
          </a:bodyPr>
          <a:lstStyle/>
          <a:p>
            <a:r>
              <a:rPr lang="el-GR" b="1" i="1" dirty="0" smtClean="0"/>
              <a:t>ΠΟΡΕΙΑ ΤΕΧΝΙΚΗΣ</a:t>
            </a:r>
            <a:endParaRPr lang="en-US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3" y="1124744"/>
            <a:ext cx="7767587" cy="166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9" y="2793666"/>
            <a:ext cx="6296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9" y="3206664"/>
            <a:ext cx="7486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9" y="3834917"/>
            <a:ext cx="8343081" cy="160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9" y="5440396"/>
            <a:ext cx="82486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5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6440636" cy="285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8206"/>
            <a:ext cx="42560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7" y="4509120"/>
            <a:ext cx="7760543" cy="17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73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056784" cy="578033"/>
          </a:xfrm>
        </p:spPr>
        <p:txBody>
          <a:bodyPr>
            <a:normAutofit fontScale="90000"/>
          </a:bodyPr>
          <a:lstStyle/>
          <a:p>
            <a:r>
              <a:rPr lang="el-GR" b="1" i="1" dirty="0" smtClean="0"/>
              <a:t>ΕΡΜΗΝΙΑ</a:t>
            </a:r>
            <a:endParaRPr lang="en-US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6248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48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969968" cy="709972"/>
          </a:xfrm>
        </p:spPr>
        <p:txBody>
          <a:bodyPr/>
          <a:lstStyle/>
          <a:p>
            <a:r>
              <a:rPr lang="el-GR" b="1" i="1" dirty="0" smtClean="0"/>
              <a:t>ΤΕΛΟΣ ΠΑΡΟΥΣΙΑΣΗΣ</a:t>
            </a:r>
            <a:endParaRPr lang="en-US" b="1" i="1" dirty="0"/>
          </a:p>
        </p:txBody>
      </p:sp>
      <p:sp>
        <p:nvSpPr>
          <p:cNvPr id="3" name="AutoShape 2" descr="Ευχαριστήρια Επιστολή για την Εθελοντική Αιμοδοσία της Τετάρτης 20 Ιουνίου  2018 στο Κέντρο Υγείας Αλεξάνδρειας - Εφημερίδα Ημερήσια Ημαθί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143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44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</TotalTime>
  <Words>18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Perspective</vt:lpstr>
      <vt:lpstr>ΤΕΧΝΙΚΗ ΠΡΟΣΔΙΟΡΙΣΜΟΥ ΑΝΤΙΓΟΝΟΥ D ΤΩΝ ΕΡΥΘΡΟΚΥΤΤΑΡΩΝ ΣΕ ΑΝΤΙΚΕΙΜΕΝΟΦΟΡΟ ΠΛΑΚΑ </vt:lpstr>
      <vt:lpstr>ΔΕΙΓΜΑ</vt:lpstr>
      <vt:lpstr>ΟΡΓΑΝΑ-ΣΚΕΥΗ ΚΑΙ ΥΛΙΚΑ</vt:lpstr>
      <vt:lpstr>ΠΟΡΕΙΑ ΤΕΧΝΙΚΗΣ</vt:lpstr>
      <vt:lpstr>PowerPoint Presentation</vt:lpstr>
      <vt:lpstr>ΕΡΜΗΝΙΑ</vt:lpstr>
      <vt:lpstr>ΤΕΛΟΣ ΠΑΡΟΥΣΙΑΣΗΣ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ΤΕΧΝΙΚΗ ΠΡΟΣΔΙΟΡΙΣΜΟΥ ΑΝΤΙΓΟΝΟΥ D ΤΩΝ ΕΡΥΘΡΟΚΥΤΤΑΡΩΝ ΣΕ ΑΝΤΙΚΕΙΜΕΝΟΦΟΡΟ ΠΛΑΚΑ</dc:title>
  <dc:creator>Eleni Kaliva</dc:creator>
  <cp:lastModifiedBy>Eleni Kaliva</cp:lastModifiedBy>
  <cp:revision>2</cp:revision>
  <dcterms:created xsi:type="dcterms:W3CDTF">2021-03-22T16:33:44Z</dcterms:created>
  <dcterms:modified xsi:type="dcterms:W3CDTF">2021-03-22T16:48:17Z</dcterms:modified>
</cp:coreProperties>
</file>