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B1E33E-5BA7-47A3-B36D-609C03BA914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422B8B-F829-4B76-98DE-3660CF702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1E33E-5BA7-47A3-B36D-609C03BA914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2B8B-F829-4B76-98DE-3660CF702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1E33E-5BA7-47A3-B36D-609C03BA914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2B8B-F829-4B76-98DE-3660CF702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B1E33E-5BA7-47A3-B36D-609C03BA914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422B8B-F829-4B76-98DE-3660CF7025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B1E33E-5BA7-47A3-B36D-609C03BA914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422B8B-F829-4B76-98DE-3660CF702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1E33E-5BA7-47A3-B36D-609C03BA914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2B8B-F829-4B76-98DE-3660CF7025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1E33E-5BA7-47A3-B36D-609C03BA914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2B8B-F829-4B76-98DE-3660CF7025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B1E33E-5BA7-47A3-B36D-609C03BA914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422B8B-F829-4B76-98DE-3660CF7025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1E33E-5BA7-47A3-B36D-609C03BA914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2B8B-F829-4B76-98DE-3660CF702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B1E33E-5BA7-47A3-B36D-609C03BA914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422B8B-F829-4B76-98DE-3660CF7025D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B1E33E-5BA7-47A3-B36D-609C03BA914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422B8B-F829-4B76-98DE-3660CF7025D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B1E33E-5BA7-47A3-B36D-609C03BA914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422B8B-F829-4B76-98DE-3660CF7025D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6696744" cy="1152128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ΤΕΧΝΙΚΗ ΠΡΟΣΔΙΟΡΙΣΜΟΥ ΤΩΝ ΑΝΤΙΓΟΝΩΝ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ΕΡΥΘΡΩΝ ΑΙΜΟΣΦΑΙΡΙΩΝ </a:t>
            </a:r>
            <a:b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ΑΜΕΣΗ ΤΕΧΝΙΚΗ ΣΕ ΣΩΛΗΝΑΡΙΟ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472608" cy="144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1634">
            <a:off x="2889237" y="3781961"/>
            <a:ext cx="1786193" cy="1786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271">
            <a:off x="4290933" y="4156044"/>
            <a:ext cx="1813073" cy="181307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508">
            <a:off x="6552219" y="4077073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88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6324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82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6100192" cy="598218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ΠΙΝΑΚΑΣ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45" y="1412776"/>
            <a:ext cx="62674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81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6190456" cy="725466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ΤΕΛΟΣ ΠΑΡΟΥΣΙΑΣΗΣ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640">
            <a:off x="2370634" y="1411494"/>
            <a:ext cx="2664296" cy="3917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887">
            <a:off x="6194998" y="2853945"/>
            <a:ext cx="2261693" cy="333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2" y="476672"/>
            <a:ext cx="5472608" cy="864096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ΑΡΧΗ ΤΗΣ ΜΕΘΟΔΟΥ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832648" cy="95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14027"/>
            <a:ext cx="4211960" cy="28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1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5902424" cy="58145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ΛΕΚΤΙΝΕΣ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1412776"/>
            <a:ext cx="6192688" cy="2016224"/>
          </a:xfrm>
        </p:spPr>
        <p:txBody>
          <a:bodyPr>
            <a:normAutofit/>
          </a:bodyPr>
          <a:lstStyle/>
          <a:p>
            <a:r>
              <a:rPr lang="el-G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λεκτίνες</a:t>
            </a:r>
            <a:r>
              <a:rPr lang="el-GR" sz="2000" b="0" dirty="0">
                <a:latin typeface="Arial" panose="020B0604020202020204" pitchFamily="34" charset="0"/>
                <a:cs typeface="Arial" panose="020B0604020202020204" pitchFamily="34" charset="0"/>
              </a:rPr>
              <a:t> είναι πρωτεΐνες που δεσμεύουν υδατάνθρακες που είναι ιδιαίτερα ειδικές για ομάδες σακχάρου που αποτελούν μέρος άλλων μορίων και επομένως προκαλούν συγκόλληση συγκεκριμένων κυττάρων ή καθίζηση </a:t>
            </a:r>
            <a:r>
              <a:rPr lang="el-GR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γλυκοσυζευγμάτων</a:t>
            </a:r>
            <a:r>
              <a:rPr lang="el-GR" sz="2000" b="0" dirty="0">
                <a:latin typeface="Arial" panose="020B0604020202020204" pitchFamily="34" charset="0"/>
                <a:cs typeface="Arial" panose="020B0604020202020204" pitchFamily="34" charset="0"/>
              </a:rPr>
              <a:t> και πολυσακχαριτών.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59829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1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2645" y="188640"/>
            <a:ext cx="6172200" cy="52621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ΔΕΙΓΜΑ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9999"/>
            <a:ext cx="5734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11524" y="3861048"/>
            <a:ext cx="3164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ΑΝΤΙΔΡΑΣΤΗΡΙΑ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5265">
            <a:off x="5874643" y="2164861"/>
            <a:ext cx="2832745" cy="184128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06" y="4466431"/>
            <a:ext cx="5095478" cy="78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157192"/>
            <a:ext cx="2084351" cy="15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6244208" cy="670226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ΟΡΓΑΝΑ-ΥΛΙΚΑ ΚΑΙ ΣΚΕΥΗ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23" y="1052737"/>
            <a:ext cx="5434905" cy="248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5282">
            <a:off x="1573238" y="2978657"/>
            <a:ext cx="1997968" cy="199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590">
            <a:off x="3872375" y="3626172"/>
            <a:ext cx="2071927" cy="2071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950">
            <a:off x="6586821" y="3452881"/>
            <a:ext cx="2290564" cy="1730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245">
            <a:off x="2302768" y="5373216"/>
            <a:ext cx="1046609" cy="1046609"/>
          </a:xfrm>
          <a:prstGeom prst="rect">
            <a:avLst/>
          </a:prstGeom>
        </p:spPr>
      </p:pic>
      <p:pic>
        <p:nvPicPr>
          <p:cNvPr id="4100" name="Picture 4" descr="Αντικειμενοφόρες Πλάκες Μικροσκοπίας - Selen L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487">
            <a:off x="5888758" y="4955587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0"/>
            <a:ext cx="6316216" cy="814242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ΠΟΡΕΙΑ ΤΕΧΝΙΚΗΣ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94" y="908720"/>
            <a:ext cx="5904656" cy="107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7792"/>
            <a:ext cx="61341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373" y="3573016"/>
            <a:ext cx="4801715" cy="138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13176"/>
            <a:ext cx="6057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9280"/>
            <a:ext cx="633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5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6244208" cy="670226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ΑΠΟΤΕΛΕΣΜΑΤΑ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5981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58293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3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6244208" cy="1102274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ΕΡΜΗΝΙΑ ΑΠΟΤΕΛΕΣΜΑΤΩΝ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6315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708920"/>
            <a:ext cx="5630457" cy="222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0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11" y="404664"/>
            <a:ext cx="6408712" cy="252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5683759" cy="238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80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58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ΤΕΧΝΙΚΗ ΠΡΟΣΔΙΟΡΙΣΜΟΥ ΤΩΝ ΑΝΤΙΓΟΝΩΝ Α ΚΑΙ Β ΤΩΝ ΕΡΥΘΡΩΝ ΑΙΜΟΣΦΑΙΡΙΩΝ  ΑΜΕΣΗ ΤΕΧΝΙΚΗ ΣΕ ΣΩΛΗΝΑΡΙΟ</vt:lpstr>
      <vt:lpstr>ΑΡΧΗ ΤΗΣ ΜΕΘΟΔΟΥ</vt:lpstr>
      <vt:lpstr>ΛΕΚΤΙΝΕΣ</vt:lpstr>
      <vt:lpstr>ΔΕΙΓΜΑ</vt:lpstr>
      <vt:lpstr>ΟΡΓΑΝΑ-ΥΛΙΚΑ ΚΑΙ ΣΚΕΥΗ </vt:lpstr>
      <vt:lpstr>ΠΟΡΕΙΑ ΤΕΧΝΙΚΗΣ</vt:lpstr>
      <vt:lpstr>ΑΠΟΤΕΛΕΣΜΑΤΑ</vt:lpstr>
      <vt:lpstr>ΕΡΜΗΝΙΑ ΑΠΟΤΕΛΕΣΜΑΤΩΝ</vt:lpstr>
      <vt:lpstr>PowerPoint Presentation</vt:lpstr>
      <vt:lpstr>PowerPoint Presentation</vt:lpstr>
      <vt:lpstr>ΠΙΝΑΚΑΣ</vt:lpstr>
      <vt:lpstr>ΤΕΛΟΣ ΠΑΡΟΥΣΙΑΣΗΣ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ΤΕΧΝΙΚΗ ΠΡΟΣΔΙΟΡΙΣΜΟΥ ΤΩΝ ΑΝΤΙΓΟΝΩΝ Α ΚΑΙ Β ΤΩΝ ΕΡΥΘΡΩΝ ΑΙΜΟΣΦΑΙΡΙΩΝ  ΑΜΕΣΗ ΤΕΧΝΙΚΗ ΣΕ ΣΩΛΗΝΑΡΙΟ</dc:title>
  <dc:creator>Eleni Kaliva</dc:creator>
  <cp:lastModifiedBy>Eleni Kaliva</cp:lastModifiedBy>
  <cp:revision>5</cp:revision>
  <dcterms:created xsi:type="dcterms:W3CDTF">2021-02-25T10:52:36Z</dcterms:created>
  <dcterms:modified xsi:type="dcterms:W3CDTF">2021-02-25T11:42:54Z</dcterms:modified>
</cp:coreProperties>
</file>