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413C5-CFB5-4CBD-9A5F-F2E59E61EE5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AA1A4-3A31-44F6-97FB-12CE1D111427}">
      <dgm:prSet phldrT="[Text]"/>
      <dgm:spPr/>
      <dgm:t>
        <a:bodyPr/>
        <a:lstStyle/>
        <a:p>
          <a:r>
            <a:rPr lang="el-GR" dirty="0" smtClean="0"/>
            <a:t>ΦΥΓΟΚΕΝΤΡΟΣ</a:t>
          </a:r>
          <a:endParaRPr lang="en-US" dirty="0"/>
        </a:p>
      </dgm:t>
    </dgm:pt>
    <dgm:pt modelId="{D22B88C5-D96D-4752-ABD9-DB368D3586F4}" type="parTrans" cxnId="{9AE9E2A0-40A6-4D1C-828A-75394D0F4D05}">
      <dgm:prSet/>
      <dgm:spPr/>
      <dgm:t>
        <a:bodyPr/>
        <a:lstStyle/>
        <a:p>
          <a:endParaRPr lang="en-US"/>
        </a:p>
      </dgm:t>
    </dgm:pt>
    <dgm:pt modelId="{953EB300-092D-447B-983C-C6B4235E0874}" type="sibTrans" cxnId="{9AE9E2A0-40A6-4D1C-828A-75394D0F4D05}">
      <dgm:prSet/>
      <dgm:spPr/>
      <dgm:t>
        <a:bodyPr/>
        <a:lstStyle/>
        <a:p>
          <a:endParaRPr lang="en-US"/>
        </a:p>
      </dgm:t>
    </dgm:pt>
    <dgm:pt modelId="{4D8F8B66-E899-443D-896B-327E1A0B73B2}">
      <dgm:prSet phldrT="[Text]"/>
      <dgm:spPr/>
      <dgm:t>
        <a:bodyPr/>
        <a:lstStyle/>
        <a:p>
          <a:r>
            <a:rPr lang="el-GR" dirty="0" smtClean="0"/>
            <a:t>ΓΑΝΤΙΑ</a:t>
          </a:r>
          <a:endParaRPr lang="en-US" dirty="0"/>
        </a:p>
      </dgm:t>
    </dgm:pt>
    <dgm:pt modelId="{5CB47732-716E-4B26-896E-5D1CE6AB7DE6}" type="parTrans" cxnId="{8FC7DA06-B540-4CF1-873E-96A5564B235A}">
      <dgm:prSet/>
      <dgm:spPr/>
      <dgm:t>
        <a:bodyPr/>
        <a:lstStyle/>
        <a:p>
          <a:endParaRPr lang="en-US"/>
        </a:p>
      </dgm:t>
    </dgm:pt>
    <dgm:pt modelId="{FA6C95E6-D547-431F-BC33-CE0F6FDF70A0}" type="sibTrans" cxnId="{8FC7DA06-B540-4CF1-873E-96A5564B235A}">
      <dgm:prSet/>
      <dgm:spPr/>
      <dgm:t>
        <a:bodyPr/>
        <a:lstStyle/>
        <a:p>
          <a:endParaRPr lang="en-US"/>
        </a:p>
      </dgm:t>
    </dgm:pt>
    <dgm:pt modelId="{4C081F64-D000-4748-8D80-2A1689D2A6C5}">
      <dgm:prSet phldrT="[Text]"/>
      <dgm:spPr/>
      <dgm:t>
        <a:bodyPr/>
        <a:lstStyle/>
        <a:p>
          <a:r>
            <a:rPr lang="el-GR" dirty="0" smtClean="0"/>
            <a:t>ΥΑΛΟΓΡΑΦΟΣ</a:t>
          </a:r>
          <a:endParaRPr lang="en-US" dirty="0"/>
        </a:p>
      </dgm:t>
    </dgm:pt>
    <dgm:pt modelId="{44F53D1A-E6FF-476D-89A5-7075116D7F08}" type="parTrans" cxnId="{45D9FE1D-ABC3-4B88-852B-1A102AF810B7}">
      <dgm:prSet/>
      <dgm:spPr/>
      <dgm:t>
        <a:bodyPr/>
        <a:lstStyle/>
        <a:p>
          <a:endParaRPr lang="en-US"/>
        </a:p>
      </dgm:t>
    </dgm:pt>
    <dgm:pt modelId="{7DE4F7BF-5741-4AD0-839B-6C47E8D3E6D9}" type="sibTrans" cxnId="{45D9FE1D-ABC3-4B88-852B-1A102AF810B7}">
      <dgm:prSet/>
      <dgm:spPr/>
      <dgm:t>
        <a:bodyPr/>
        <a:lstStyle/>
        <a:p>
          <a:endParaRPr lang="en-US"/>
        </a:p>
      </dgm:t>
    </dgm:pt>
    <dgm:pt modelId="{FBA925C5-6FF9-4C5B-9FE4-9CB8BB7CFE93}">
      <dgm:prSet phldrT="[Text]"/>
      <dgm:spPr/>
      <dgm:t>
        <a:bodyPr/>
        <a:lstStyle/>
        <a:p>
          <a:r>
            <a:rPr lang="el-GR" dirty="0" smtClean="0"/>
            <a:t>ΕΔΡΑΝΟ ΣΤΗΡΙΞΗΣ ΠΛΑΣΤΙΚΩΝ ΣΩΛΗΝΑΡΙΩΝ</a:t>
          </a:r>
          <a:endParaRPr lang="en-US" dirty="0"/>
        </a:p>
      </dgm:t>
    </dgm:pt>
    <dgm:pt modelId="{395FF055-8D82-43D9-A87E-C77E2ABA93ED}" type="parTrans" cxnId="{E09D480C-6767-431E-BC99-D002AAD9C88E}">
      <dgm:prSet/>
      <dgm:spPr/>
      <dgm:t>
        <a:bodyPr/>
        <a:lstStyle/>
        <a:p>
          <a:endParaRPr lang="en-US"/>
        </a:p>
      </dgm:t>
    </dgm:pt>
    <dgm:pt modelId="{0C743BF3-3636-4684-A362-4B7C56D11FDF}" type="sibTrans" cxnId="{E09D480C-6767-431E-BC99-D002AAD9C88E}">
      <dgm:prSet/>
      <dgm:spPr/>
      <dgm:t>
        <a:bodyPr/>
        <a:lstStyle/>
        <a:p>
          <a:endParaRPr lang="en-US"/>
        </a:p>
      </dgm:t>
    </dgm:pt>
    <dgm:pt modelId="{7095EFF5-2238-4102-AE70-97FD1BE26DB7}">
      <dgm:prSet phldrT="[Text]"/>
      <dgm:spPr/>
      <dgm:t>
        <a:bodyPr/>
        <a:lstStyle/>
        <a:p>
          <a:r>
            <a:rPr lang="el-GR" dirty="0" smtClean="0"/>
            <a:t>ΔΩΚΙΜΑΣΤΙΚΑ ΣΩΛΗΝΑΡΙΑ ΑΙΜΟΛΥΣΕΩΣ</a:t>
          </a:r>
          <a:endParaRPr lang="en-US" dirty="0"/>
        </a:p>
      </dgm:t>
    </dgm:pt>
    <dgm:pt modelId="{740E74BC-0F6B-40E6-B8C5-BCCC38D8F145}" type="parTrans" cxnId="{6BD502D0-DBD3-4D41-A7D9-97114721058B}">
      <dgm:prSet/>
      <dgm:spPr/>
      <dgm:t>
        <a:bodyPr/>
        <a:lstStyle/>
        <a:p>
          <a:endParaRPr lang="en-US"/>
        </a:p>
      </dgm:t>
    </dgm:pt>
    <dgm:pt modelId="{E8D3B229-C1CA-4860-BC46-07B536184E58}" type="sibTrans" cxnId="{6BD502D0-DBD3-4D41-A7D9-97114721058B}">
      <dgm:prSet/>
      <dgm:spPr/>
      <dgm:t>
        <a:bodyPr/>
        <a:lstStyle/>
        <a:p>
          <a:endParaRPr lang="en-US"/>
        </a:p>
      </dgm:t>
    </dgm:pt>
    <dgm:pt modelId="{783382F9-3A3B-447E-818B-0E01D61548E0}">
      <dgm:prSet phldrT="[Text]"/>
      <dgm:spPr/>
      <dgm:t>
        <a:bodyPr/>
        <a:lstStyle/>
        <a:p>
          <a:r>
            <a:rPr lang="el-GR" dirty="0" smtClean="0"/>
            <a:t>ΣΙΦΩΝΙΟ</a:t>
          </a:r>
          <a:r>
            <a:rPr lang="en-US" dirty="0" smtClean="0"/>
            <a:t> PASTEUR</a:t>
          </a:r>
          <a:endParaRPr lang="en-US" dirty="0"/>
        </a:p>
      </dgm:t>
    </dgm:pt>
    <dgm:pt modelId="{01FE29C4-74F4-4659-8B46-87B90BE9337B}" type="parTrans" cxnId="{AEE19981-D940-4AFD-8DD1-FE22FD9000AA}">
      <dgm:prSet/>
      <dgm:spPr/>
      <dgm:t>
        <a:bodyPr/>
        <a:lstStyle/>
        <a:p>
          <a:endParaRPr lang="en-US"/>
        </a:p>
      </dgm:t>
    </dgm:pt>
    <dgm:pt modelId="{2DA8FD64-8C77-467D-87A3-18A05EDC3A4A}" type="sibTrans" cxnId="{AEE19981-D940-4AFD-8DD1-FE22FD9000AA}">
      <dgm:prSet/>
      <dgm:spPr/>
      <dgm:t>
        <a:bodyPr/>
        <a:lstStyle/>
        <a:p>
          <a:endParaRPr lang="en-US"/>
        </a:p>
      </dgm:t>
    </dgm:pt>
    <dgm:pt modelId="{BD18482F-6F84-42BA-BD93-88B5A5185125}">
      <dgm:prSet phldrT="[Text]"/>
      <dgm:spPr/>
      <dgm:t>
        <a:bodyPr/>
        <a:lstStyle/>
        <a:p>
          <a:r>
            <a:rPr lang="el-GR" dirty="0" smtClean="0"/>
            <a:t>ΠΟΤΗΡΙ ΖΕΣΕΩΣ ΜΕ ΔΙΑΛΥΜΑ ΧΛΩΡΙΝΗΣ</a:t>
          </a:r>
          <a:endParaRPr lang="en-US" dirty="0"/>
        </a:p>
      </dgm:t>
    </dgm:pt>
    <dgm:pt modelId="{BB7CDD2E-B0ED-424B-9D18-EEE400BC6C37}" type="parTrans" cxnId="{759AEEBF-6213-48C7-942D-4161256CA0CC}">
      <dgm:prSet/>
      <dgm:spPr/>
      <dgm:t>
        <a:bodyPr/>
        <a:lstStyle/>
        <a:p>
          <a:endParaRPr lang="en-US"/>
        </a:p>
      </dgm:t>
    </dgm:pt>
    <dgm:pt modelId="{DD6174FF-DBC8-450D-BB7F-9F986ACDDAB3}" type="sibTrans" cxnId="{759AEEBF-6213-48C7-942D-4161256CA0CC}">
      <dgm:prSet/>
      <dgm:spPr/>
      <dgm:t>
        <a:bodyPr/>
        <a:lstStyle/>
        <a:p>
          <a:endParaRPr lang="en-US"/>
        </a:p>
      </dgm:t>
    </dgm:pt>
    <dgm:pt modelId="{4FA62C06-8C29-4C5D-947F-CAD75B240B42}" type="pres">
      <dgm:prSet presAssocID="{78B413C5-CFB5-4CBD-9A5F-F2E59E61EE5A}" presName="linear" presStyleCnt="0">
        <dgm:presLayoutVars>
          <dgm:dir/>
          <dgm:animLvl val="lvl"/>
          <dgm:resizeHandles val="exact"/>
        </dgm:presLayoutVars>
      </dgm:prSet>
      <dgm:spPr/>
    </dgm:pt>
    <dgm:pt modelId="{33BE7BF4-AD24-4473-B6F6-2F3EC5AF2C2C}" type="pres">
      <dgm:prSet presAssocID="{6B7AA1A4-3A31-44F6-97FB-12CE1D111427}" presName="parentLin" presStyleCnt="0"/>
      <dgm:spPr/>
    </dgm:pt>
    <dgm:pt modelId="{C1441B70-7235-4322-BBCC-D293470797AD}" type="pres">
      <dgm:prSet presAssocID="{6B7AA1A4-3A31-44F6-97FB-12CE1D111427}" presName="parentLeftMargin" presStyleLbl="node1" presStyleIdx="0" presStyleCnt="7"/>
      <dgm:spPr/>
    </dgm:pt>
    <dgm:pt modelId="{71DF4FAB-DB45-4B9C-BD46-7D776B7348DC}" type="pres">
      <dgm:prSet presAssocID="{6B7AA1A4-3A31-44F6-97FB-12CE1D11142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F6C61-1B72-4BB0-8F04-AE87374C46D3}" type="pres">
      <dgm:prSet presAssocID="{6B7AA1A4-3A31-44F6-97FB-12CE1D111427}" presName="negativeSpace" presStyleCnt="0"/>
      <dgm:spPr/>
    </dgm:pt>
    <dgm:pt modelId="{1975FBD2-5607-4AF3-BBF6-05CC7681AD29}" type="pres">
      <dgm:prSet presAssocID="{6B7AA1A4-3A31-44F6-97FB-12CE1D111427}" presName="childText" presStyleLbl="conFgAcc1" presStyleIdx="0" presStyleCnt="7">
        <dgm:presLayoutVars>
          <dgm:bulletEnabled val="1"/>
        </dgm:presLayoutVars>
      </dgm:prSet>
      <dgm:spPr/>
    </dgm:pt>
    <dgm:pt modelId="{93A5E598-EEA2-4111-9813-340ECC9A6B3A}" type="pres">
      <dgm:prSet presAssocID="{953EB300-092D-447B-983C-C6B4235E0874}" presName="spaceBetweenRectangles" presStyleCnt="0"/>
      <dgm:spPr/>
    </dgm:pt>
    <dgm:pt modelId="{C1B18CC1-39F8-47E3-98E7-D49F270627E8}" type="pres">
      <dgm:prSet presAssocID="{4D8F8B66-E899-443D-896B-327E1A0B73B2}" presName="parentLin" presStyleCnt="0"/>
      <dgm:spPr/>
    </dgm:pt>
    <dgm:pt modelId="{2D8CC4A8-5B86-4BC5-8214-224B08A2C612}" type="pres">
      <dgm:prSet presAssocID="{4D8F8B66-E899-443D-896B-327E1A0B73B2}" presName="parentLeftMargin" presStyleLbl="node1" presStyleIdx="0" presStyleCnt="7"/>
      <dgm:spPr/>
    </dgm:pt>
    <dgm:pt modelId="{CF3AA77C-9872-4669-BC7A-188B2FB2797E}" type="pres">
      <dgm:prSet presAssocID="{4D8F8B66-E899-443D-896B-327E1A0B73B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2793BC7-F5CA-4351-AF7E-1D0C633E26BB}" type="pres">
      <dgm:prSet presAssocID="{4D8F8B66-E899-443D-896B-327E1A0B73B2}" presName="negativeSpace" presStyleCnt="0"/>
      <dgm:spPr/>
    </dgm:pt>
    <dgm:pt modelId="{2CAA343E-0F78-4DD5-970C-879FA9E71716}" type="pres">
      <dgm:prSet presAssocID="{4D8F8B66-E899-443D-896B-327E1A0B73B2}" presName="childText" presStyleLbl="conFgAcc1" presStyleIdx="1" presStyleCnt="7">
        <dgm:presLayoutVars>
          <dgm:bulletEnabled val="1"/>
        </dgm:presLayoutVars>
      </dgm:prSet>
      <dgm:spPr/>
    </dgm:pt>
    <dgm:pt modelId="{335608D4-FAFE-4EF9-8072-ED125425304A}" type="pres">
      <dgm:prSet presAssocID="{FA6C95E6-D547-431F-BC33-CE0F6FDF70A0}" presName="spaceBetweenRectangles" presStyleCnt="0"/>
      <dgm:spPr/>
    </dgm:pt>
    <dgm:pt modelId="{D5325170-D781-4348-BD1F-27C739A4FD52}" type="pres">
      <dgm:prSet presAssocID="{4C081F64-D000-4748-8D80-2A1689D2A6C5}" presName="parentLin" presStyleCnt="0"/>
      <dgm:spPr/>
    </dgm:pt>
    <dgm:pt modelId="{DA81B4AD-0911-46A0-9FB0-D9B78D144E0F}" type="pres">
      <dgm:prSet presAssocID="{4C081F64-D000-4748-8D80-2A1689D2A6C5}" presName="parentLeftMargin" presStyleLbl="node1" presStyleIdx="1" presStyleCnt="7"/>
      <dgm:spPr/>
    </dgm:pt>
    <dgm:pt modelId="{D9EA8ADB-3F48-426D-BF8B-D3F7C347CFA2}" type="pres">
      <dgm:prSet presAssocID="{4C081F64-D000-4748-8D80-2A1689D2A6C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4561B9-403E-4B20-B30C-7A562149B801}" type="pres">
      <dgm:prSet presAssocID="{4C081F64-D000-4748-8D80-2A1689D2A6C5}" presName="negativeSpace" presStyleCnt="0"/>
      <dgm:spPr/>
    </dgm:pt>
    <dgm:pt modelId="{5FEDEEBB-64E3-45D6-8D08-67F700D3A78E}" type="pres">
      <dgm:prSet presAssocID="{4C081F64-D000-4748-8D80-2A1689D2A6C5}" presName="childText" presStyleLbl="conFgAcc1" presStyleIdx="2" presStyleCnt="7">
        <dgm:presLayoutVars>
          <dgm:bulletEnabled val="1"/>
        </dgm:presLayoutVars>
      </dgm:prSet>
      <dgm:spPr/>
    </dgm:pt>
    <dgm:pt modelId="{4E8DDDD8-6C1D-4A73-A6F5-BA18226885B0}" type="pres">
      <dgm:prSet presAssocID="{7DE4F7BF-5741-4AD0-839B-6C47E8D3E6D9}" presName="spaceBetweenRectangles" presStyleCnt="0"/>
      <dgm:spPr/>
    </dgm:pt>
    <dgm:pt modelId="{63BC0957-99EF-4FE1-A03B-B8CB484DE6BD}" type="pres">
      <dgm:prSet presAssocID="{FBA925C5-6FF9-4C5B-9FE4-9CB8BB7CFE93}" presName="parentLin" presStyleCnt="0"/>
      <dgm:spPr/>
    </dgm:pt>
    <dgm:pt modelId="{033F2B72-69F0-49DA-8A27-E4D9B6686775}" type="pres">
      <dgm:prSet presAssocID="{FBA925C5-6FF9-4C5B-9FE4-9CB8BB7CFE93}" presName="parentLeftMargin" presStyleLbl="node1" presStyleIdx="2" presStyleCnt="7"/>
      <dgm:spPr/>
    </dgm:pt>
    <dgm:pt modelId="{24DFBA9A-515F-4266-9EB3-888B09848589}" type="pres">
      <dgm:prSet presAssocID="{FBA925C5-6FF9-4C5B-9FE4-9CB8BB7CFE9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D78AE-4374-4FEC-8B09-22ADCDD93556}" type="pres">
      <dgm:prSet presAssocID="{FBA925C5-6FF9-4C5B-9FE4-9CB8BB7CFE93}" presName="negativeSpace" presStyleCnt="0"/>
      <dgm:spPr/>
    </dgm:pt>
    <dgm:pt modelId="{3CADE348-C60D-483D-92BC-BAA982B04376}" type="pres">
      <dgm:prSet presAssocID="{FBA925C5-6FF9-4C5B-9FE4-9CB8BB7CFE93}" presName="childText" presStyleLbl="conFgAcc1" presStyleIdx="3" presStyleCnt="7">
        <dgm:presLayoutVars>
          <dgm:bulletEnabled val="1"/>
        </dgm:presLayoutVars>
      </dgm:prSet>
      <dgm:spPr/>
    </dgm:pt>
    <dgm:pt modelId="{165A1CC2-491B-4B02-9555-6E612B97DC31}" type="pres">
      <dgm:prSet presAssocID="{0C743BF3-3636-4684-A362-4B7C56D11FDF}" presName="spaceBetweenRectangles" presStyleCnt="0"/>
      <dgm:spPr/>
    </dgm:pt>
    <dgm:pt modelId="{6C0DB44C-9112-46E6-B37C-1E280012B519}" type="pres">
      <dgm:prSet presAssocID="{7095EFF5-2238-4102-AE70-97FD1BE26DB7}" presName="parentLin" presStyleCnt="0"/>
      <dgm:spPr/>
    </dgm:pt>
    <dgm:pt modelId="{236AD2EA-099C-4893-8149-4F63EF479C43}" type="pres">
      <dgm:prSet presAssocID="{7095EFF5-2238-4102-AE70-97FD1BE26DB7}" presName="parentLeftMargin" presStyleLbl="node1" presStyleIdx="3" presStyleCnt="7"/>
      <dgm:spPr/>
    </dgm:pt>
    <dgm:pt modelId="{0A6833CD-AA18-4DC2-AC37-BA897E3AB554}" type="pres">
      <dgm:prSet presAssocID="{7095EFF5-2238-4102-AE70-97FD1BE26DB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7BB4B9E-0B39-4AE7-A8B7-DAB91090DC6B}" type="pres">
      <dgm:prSet presAssocID="{7095EFF5-2238-4102-AE70-97FD1BE26DB7}" presName="negativeSpace" presStyleCnt="0"/>
      <dgm:spPr/>
    </dgm:pt>
    <dgm:pt modelId="{46DC298E-BF64-4425-B5C9-79144C12A6A3}" type="pres">
      <dgm:prSet presAssocID="{7095EFF5-2238-4102-AE70-97FD1BE26DB7}" presName="childText" presStyleLbl="conFgAcc1" presStyleIdx="4" presStyleCnt="7">
        <dgm:presLayoutVars>
          <dgm:bulletEnabled val="1"/>
        </dgm:presLayoutVars>
      </dgm:prSet>
      <dgm:spPr/>
    </dgm:pt>
    <dgm:pt modelId="{5E5B4524-92FE-4309-BE90-6C779E184FFB}" type="pres">
      <dgm:prSet presAssocID="{E8D3B229-C1CA-4860-BC46-07B536184E58}" presName="spaceBetweenRectangles" presStyleCnt="0"/>
      <dgm:spPr/>
    </dgm:pt>
    <dgm:pt modelId="{A87515E7-66A1-4636-9BD2-A781C94983B2}" type="pres">
      <dgm:prSet presAssocID="{783382F9-3A3B-447E-818B-0E01D61548E0}" presName="parentLin" presStyleCnt="0"/>
      <dgm:spPr/>
    </dgm:pt>
    <dgm:pt modelId="{67C8BB91-48BE-4876-B090-7CB7F06869C4}" type="pres">
      <dgm:prSet presAssocID="{783382F9-3A3B-447E-818B-0E01D61548E0}" presName="parentLeftMargin" presStyleLbl="node1" presStyleIdx="4" presStyleCnt="7"/>
      <dgm:spPr/>
    </dgm:pt>
    <dgm:pt modelId="{DF8D4564-E3B6-4278-9843-10C39254EB51}" type="pres">
      <dgm:prSet presAssocID="{783382F9-3A3B-447E-818B-0E01D61548E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FFA1-65E0-4E35-86AD-823543B04AE0}" type="pres">
      <dgm:prSet presAssocID="{783382F9-3A3B-447E-818B-0E01D61548E0}" presName="negativeSpace" presStyleCnt="0"/>
      <dgm:spPr/>
    </dgm:pt>
    <dgm:pt modelId="{4632E819-939B-4504-98BE-3F221D5715EF}" type="pres">
      <dgm:prSet presAssocID="{783382F9-3A3B-447E-818B-0E01D61548E0}" presName="childText" presStyleLbl="conFgAcc1" presStyleIdx="5" presStyleCnt="7">
        <dgm:presLayoutVars>
          <dgm:bulletEnabled val="1"/>
        </dgm:presLayoutVars>
      </dgm:prSet>
      <dgm:spPr/>
    </dgm:pt>
    <dgm:pt modelId="{6596E81A-CD64-4450-9872-592D9389B9C7}" type="pres">
      <dgm:prSet presAssocID="{2DA8FD64-8C77-467D-87A3-18A05EDC3A4A}" presName="spaceBetweenRectangles" presStyleCnt="0"/>
      <dgm:spPr/>
    </dgm:pt>
    <dgm:pt modelId="{F4DA060A-3375-4A8F-AE65-E365FABBFEE9}" type="pres">
      <dgm:prSet presAssocID="{BD18482F-6F84-42BA-BD93-88B5A5185125}" presName="parentLin" presStyleCnt="0"/>
      <dgm:spPr/>
    </dgm:pt>
    <dgm:pt modelId="{A2BDB939-80E8-4EC3-9611-00C785ACCD4F}" type="pres">
      <dgm:prSet presAssocID="{BD18482F-6F84-42BA-BD93-88B5A5185125}" presName="parentLeftMargin" presStyleLbl="node1" presStyleIdx="5" presStyleCnt="7"/>
      <dgm:spPr/>
    </dgm:pt>
    <dgm:pt modelId="{F5FAF18A-8A5C-4A4D-8C5D-A40498795467}" type="pres">
      <dgm:prSet presAssocID="{BD18482F-6F84-42BA-BD93-88B5A518512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54CF6EA-BB12-4DD4-8A90-F7613CC7FA5C}" type="pres">
      <dgm:prSet presAssocID="{BD18482F-6F84-42BA-BD93-88B5A5185125}" presName="negativeSpace" presStyleCnt="0"/>
      <dgm:spPr/>
    </dgm:pt>
    <dgm:pt modelId="{5C917C06-EF8C-4AF7-AA88-CE8F91304F0B}" type="pres">
      <dgm:prSet presAssocID="{BD18482F-6F84-42BA-BD93-88B5A518512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6988CE9-6AAE-47DE-A456-F51E86E450F4}" type="presOf" srcId="{4D8F8B66-E899-443D-896B-327E1A0B73B2}" destId="{2D8CC4A8-5B86-4BC5-8214-224B08A2C612}" srcOrd="0" destOrd="0" presId="urn:microsoft.com/office/officeart/2005/8/layout/list1"/>
    <dgm:cxn modelId="{252C3184-63FD-4277-88AF-ADB641AC0E8C}" type="presOf" srcId="{4D8F8B66-E899-443D-896B-327E1A0B73B2}" destId="{CF3AA77C-9872-4669-BC7A-188B2FB2797E}" srcOrd="1" destOrd="0" presId="urn:microsoft.com/office/officeart/2005/8/layout/list1"/>
    <dgm:cxn modelId="{5B41253F-C893-4E51-8E8A-629BB68B00AA}" type="presOf" srcId="{BD18482F-6F84-42BA-BD93-88B5A5185125}" destId="{F5FAF18A-8A5C-4A4D-8C5D-A40498795467}" srcOrd="1" destOrd="0" presId="urn:microsoft.com/office/officeart/2005/8/layout/list1"/>
    <dgm:cxn modelId="{8FC7DA06-B540-4CF1-873E-96A5564B235A}" srcId="{78B413C5-CFB5-4CBD-9A5F-F2E59E61EE5A}" destId="{4D8F8B66-E899-443D-896B-327E1A0B73B2}" srcOrd="1" destOrd="0" parTransId="{5CB47732-716E-4B26-896E-5D1CE6AB7DE6}" sibTransId="{FA6C95E6-D547-431F-BC33-CE0F6FDF70A0}"/>
    <dgm:cxn modelId="{AEE19981-D940-4AFD-8DD1-FE22FD9000AA}" srcId="{78B413C5-CFB5-4CBD-9A5F-F2E59E61EE5A}" destId="{783382F9-3A3B-447E-818B-0E01D61548E0}" srcOrd="5" destOrd="0" parTransId="{01FE29C4-74F4-4659-8B46-87B90BE9337B}" sibTransId="{2DA8FD64-8C77-467D-87A3-18A05EDC3A4A}"/>
    <dgm:cxn modelId="{759AEEBF-6213-48C7-942D-4161256CA0CC}" srcId="{78B413C5-CFB5-4CBD-9A5F-F2E59E61EE5A}" destId="{BD18482F-6F84-42BA-BD93-88B5A5185125}" srcOrd="6" destOrd="0" parTransId="{BB7CDD2E-B0ED-424B-9D18-EEE400BC6C37}" sibTransId="{DD6174FF-DBC8-450D-BB7F-9F986ACDDAB3}"/>
    <dgm:cxn modelId="{6BD502D0-DBD3-4D41-A7D9-97114721058B}" srcId="{78B413C5-CFB5-4CBD-9A5F-F2E59E61EE5A}" destId="{7095EFF5-2238-4102-AE70-97FD1BE26DB7}" srcOrd="4" destOrd="0" parTransId="{740E74BC-0F6B-40E6-B8C5-BCCC38D8F145}" sibTransId="{E8D3B229-C1CA-4860-BC46-07B536184E58}"/>
    <dgm:cxn modelId="{078FC5AB-AF93-4BEC-A65A-EC6B3D58C71B}" type="presOf" srcId="{6B7AA1A4-3A31-44F6-97FB-12CE1D111427}" destId="{C1441B70-7235-4322-BBCC-D293470797AD}" srcOrd="0" destOrd="0" presId="urn:microsoft.com/office/officeart/2005/8/layout/list1"/>
    <dgm:cxn modelId="{1489EB2D-1FA3-423D-88F2-BB7D6367874C}" type="presOf" srcId="{FBA925C5-6FF9-4C5B-9FE4-9CB8BB7CFE93}" destId="{24DFBA9A-515F-4266-9EB3-888B09848589}" srcOrd="1" destOrd="0" presId="urn:microsoft.com/office/officeart/2005/8/layout/list1"/>
    <dgm:cxn modelId="{7DB9D836-00EA-42AF-B777-96B1B4F447E3}" type="presOf" srcId="{FBA925C5-6FF9-4C5B-9FE4-9CB8BB7CFE93}" destId="{033F2B72-69F0-49DA-8A27-E4D9B6686775}" srcOrd="0" destOrd="0" presId="urn:microsoft.com/office/officeart/2005/8/layout/list1"/>
    <dgm:cxn modelId="{9AE9E2A0-40A6-4D1C-828A-75394D0F4D05}" srcId="{78B413C5-CFB5-4CBD-9A5F-F2E59E61EE5A}" destId="{6B7AA1A4-3A31-44F6-97FB-12CE1D111427}" srcOrd="0" destOrd="0" parTransId="{D22B88C5-D96D-4752-ABD9-DB368D3586F4}" sibTransId="{953EB300-092D-447B-983C-C6B4235E0874}"/>
    <dgm:cxn modelId="{8CA4A338-A6A8-4181-BC58-C71451EF2166}" type="presOf" srcId="{783382F9-3A3B-447E-818B-0E01D61548E0}" destId="{DF8D4564-E3B6-4278-9843-10C39254EB51}" srcOrd="1" destOrd="0" presId="urn:microsoft.com/office/officeart/2005/8/layout/list1"/>
    <dgm:cxn modelId="{E09D480C-6767-431E-BC99-D002AAD9C88E}" srcId="{78B413C5-CFB5-4CBD-9A5F-F2E59E61EE5A}" destId="{FBA925C5-6FF9-4C5B-9FE4-9CB8BB7CFE93}" srcOrd="3" destOrd="0" parTransId="{395FF055-8D82-43D9-A87E-C77E2ABA93ED}" sibTransId="{0C743BF3-3636-4684-A362-4B7C56D11FDF}"/>
    <dgm:cxn modelId="{45D9FE1D-ABC3-4B88-852B-1A102AF810B7}" srcId="{78B413C5-CFB5-4CBD-9A5F-F2E59E61EE5A}" destId="{4C081F64-D000-4748-8D80-2A1689D2A6C5}" srcOrd="2" destOrd="0" parTransId="{44F53D1A-E6FF-476D-89A5-7075116D7F08}" sibTransId="{7DE4F7BF-5741-4AD0-839B-6C47E8D3E6D9}"/>
    <dgm:cxn modelId="{A2E22772-579E-4452-8E61-824BCE067B8E}" type="presOf" srcId="{7095EFF5-2238-4102-AE70-97FD1BE26DB7}" destId="{236AD2EA-099C-4893-8149-4F63EF479C43}" srcOrd="0" destOrd="0" presId="urn:microsoft.com/office/officeart/2005/8/layout/list1"/>
    <dgm:cxn modelId="{8DE84DC8-17D3-44B1-BAA2-906E4E93B414}" type="presOf" srcId="{BD18482F-6F84-42BA-BD93-88B5A5185125}" destId="{A2BDB939-80E8-4EC3-9611-00C785ACCD4F}" srcOrd="0" destOrd="0" presId="urn:microsoft.com/office/officeart/2005/8/layout/list1"/>
    <dgm:cxn modelId="{A5C6468C-2D44-456D-B645-2A7BBBCD8450}" type="presOf" srcId="{6B7AA1A4-3A31-44F6-97FB-12CE1D111427}" destId="{71DF4FAB-DB45-4B9C-BD46-7D776B7348DC}" srcOrd="1" destOrd="0" presId="urn:microsoft.com/office/officeart/2005/8/layout/list1"/>
    <dgm:cxn modelId="{CCDBBDFE-DFC1-476B-8B72-E196B6567116}" type="presOf" srcId="{4C081F64-D000-4748-8D80-2A1689D2A6C5}" destId="{DA81B4AD-0911-46A0-9FB0-D9B78D144E0F}" srcOrd="0" destOrd="0" presId="urn:microsoft.com/office/officeart/2005/8/layout/list1"/>
    <dgm:cxn modelId="{7E92F063-BFBB-440B-B22C-628A173C5865}" type="presOf" srcId="{4C081F64-D000-4748-8D80-2A1689D2A6C5}" destId="{D9EA8ADB-3F48-426D-BF8B-D3F7C347CFA2}" srcOrd="1" destOrd="0" presId="urn:microsoft.com/office/officeart/2005/8/layout/list1"/>
    <dgm:cxn modelId="{AB888661-1128-4F49-9A8A-4D7FC1C67969}" type="presOf" srcId="{7095EFF5-2238-4102-AE70-97FD1BE26DB7}" destId="{0A6833CD-AA18-4DC2-AC37-BA897E3AB554}" srcOrd="1" destOrd="0" presId="urn:microsoft.com/office/officeart/2005/8/layout/list1"/>
    <dgm:cxn modelId="{9CC63C6F-374E-4BCF-B7FF-523145E1BC54}" type="presOf" srcId="{78B413C5-CFB5-4CBD-9A5F-F2E59E61EE5A}" destId="{4FA62C06-8C29-4C5D-947F-CAD75B240B42}" srcOrd="0" destOrd="0" presId="urn:microsoft.com/office/officeart/2005/8/layout/list1"/>
    <dgm:cxn modelId="{FB4EEDC3-E2CF-4EAF-90B2-D540555583FB}" type="presOf" srcId="{783382F9-3A3B-447E-818B-0E01D61548E0}" destId="{67C8BB91-48BE-4876-B090-7CB7F06869C4}" srcOrd="0" destOrd="0" presId="urn:microsoft.com/office/officeart/2005/8/layout/list1"/>
    <dgm:cxn modelId="{27C9B154-78BF-45EB-BDC2-6F95A5CAB737}" type="presParOf" srcId="{4FA62C06-8C29-4C5D-947F-CAD75B240B42}" destId="{33BE7BF4-AD24-4473-B6F6-2F3EC5AF2C2C}" srcOrd="0" destOrd="0" presId="urn:microsoft.com/office/officeart/2005/8/layout/list1"/>
    <dgm:cxn modelId="{E4EFE117-90FE-447D-A7D0-90A964782032}" type="presParOf" srcId="{33BE7BF4-AD24-4473-B6F6-2F3EC5AF2C2C}" destId="{C1441B70-7235-4322-BBCC-D293470797AD}" srcOrd="0" destOrd="0" presId="urn:microsoft.com/office/officeart/2005/8/layout/list1"/>
    <dgm:cxn modelId="{ED178A99-D257-4D2E-9895-73143F2CD41B}" type="presParOf" srcId="{33BE7BF4-AD24-4473-B6F6-2F3EC5AF2C2C}" destId="{71DF4FAB-DB45-4B9C-BD46-7D776B7348DC}" srcOrd="1" destOrd="0" presId="urn:microsoft.com/office/officeart/2005/8/layout/list1"/>
    <dgm:cxn modelId="{89BFD125-F855-487D-8C50-D5C3AFA69392}" type="presParOf" srcId="{4FA62C06-8C29-4C5D-947F-CAD75B240B42}" destId="{81DF6C61-1B72-4BB0-8F04-AE87374C46D3}" srcOrd="1" destOrd="0" presId="urn:microsoft.com/office/officeart/2005/8/layout/list1"/>
    <dgm:cxn modelId="{E5A56C8E-EB8E-415A-96EA-36A04A61EE5E}" type="presParOf" srcId="{4FA62C06-8C29-4C5D-947F-CAD75B240B42}" destId="{1975FBD2-5607-4AF3-BBF6-05CC7681AD29}" srcOrd="2" destOrd="0" presId="urn:microsoft.com/office/officeart/2005/8/layout/list1"/>
    <dgm:cxn modelId="{CCC16D35-1190-4232-AF45-4935D28FCE5A}" type="presParOf" srcId="{4FA62C06-8C29-4C5D-947F-CAD75B240B42}" destId="{93A5E598-EEA2-4111-9813-340ECC9A6B3A}" srcOrd="3" destOrd="0" presId="urn:microsoft.com/office/officeart/2005/8/layout/list1"/>
    <dgm:cxn modelId="{6C887560-E278-4A14-8829-7CBD33ECED54}" type="presParOf" srcId="{4FA62C06-8C29-4C5D-947F-CAD75B240B42}" destId="{C1B18CC1-39F8-47E3-98E7-D49F270627E8}" srcOrd="4" destOrd="0" presId="urn:microsoft.com/office/officeart/2005/8/layout/list1"/>
    <dgm:cxn modelId="{3E130857-6EE6-4DA2-91CB-C94C633C6032}" type="presParOf" srcId="{C1B18CC1-39F8-47E3-98E7-D49F270627E8}" destId="{2D8CC4A8-5B86-4BC5-8214-224B08A2C612}" srcOrd="0" destOrd="0" presId="urn:microsoft.com/office/officeart/2005/8/layout/list1"/>
    <dgm:cxn modelId="{7A153E10-F2AC-42A5-AA2C-E9BD4EDB49BF}" type="presParOf" srcId="{C1B18CC1-39F8-47E3-98E7-D49F270627E8}" destId="{CF3AA77C-9872-4669-BC7A-188B2FB2797E}" srcOrd="1" destOrd="0" presId="urn:microsoft.com/office/officeart/2005/8/layout/list1"/>
    <dgm:cxn modelId="{48575CBA-576C-4D0D-9C77-3AE0EB65602F}" type="presParOf" srcId="{4FA62C06-8C29-4C5D-947F-CAD75B240B42}" destId="{A2793BC7-F5CA-4351-AF7E-1D0C633E26BB}" srcOrd="5" destOrd="0" presId="urn:microsoft.com/office/officeart/2005/8/layout/list1"/>
    <dgm:cxn modelId="{13A5129E-FD4D-47CF-A762-F9C40EC90B53}" type="presParOf" srcId="{4FA62C06-8C29-4C5D-947F-CAD75B240B42}" destId="{2CAA343E-0F78-4DD5-970C-879FA9E71716}" srcOrd="6" destOrd="0" presId="urn:microsoft.com/office/officeart/2005/8/layout/list1"/>
    <dgm:cxn modelId="{9C56ACF7-7CA7-4D76-9858-A8DD3006B324}" type="presParOf" srcId="{4FA62C06-8C29-4C5D-947F-CAD75B240B42}" destId="{335608D4-FAFE-4EF9-8072-ED125425304A}" srcOrd="7" destOrd="0" presId="urn:microsoft.com/office/officeart/2005/8/layout/list1"/>
    <dgm:cxn modelId="{0D92CF3A-E09A-4D09-B2BD-8245A111D02D}" type="presParOf" srcId="{4FA62C06-8C29-4C5D-947F-CAD75B240B42}" destId="{D5325170-D781-4348-BD1F-27C739A4FD52}" srcOrd="8" destOrd="0" presId="urn:microsoft.com/office/officeart/2005/8/layout/list1"/>
    <dgm:cxn modelId="{789A6304-D772-45E9-BBC5-CD6A24351E06}" type="presParOf" srcId="{D5325170-D781-4348-BD1F-27C739A4FD52}" destId="{DA81B4AD-0911-46A0-9FB0-D9B78D144E0F}" srcOrd="0" destOrd="0" presId="urn:microsoft.com/office/officeart/2005/8/layout/list1"/>
    <dgm:cxn modelId="{8931DB1E-D0E0-4236-9258-3B71897F3920}" type="presParOf" srcId="{D5325170-D781-4348-BD1F-27C739A4FD52}" destId="{D9EA8ADB-3F48-426D-BF8B-D3F7C347CFA2}" srcOrd="1" destOrd="0" presId="urn:microsoft.com/office/officeart/2005/8/layout/list1"/>
    <dgm:cxn modelId="{D572225D-566B-4C94-AA28-6BC22B56404B}" type="presParOf" srcId="{4FA62C06-8C29-4C5D-947F-CAD75B240B42}" destId="{CF4561B9-403E-4B20-B30C-7A562149B801}" srcOrd="9" destOrd="0" presId="urn:microsoft.com/office/officeart/2005/8/layout/list1"/>
    <dgm:cxn modelId="{1B064963-88E3-47E5-95AC-A4896E32F33F}" type="presParOf" srcId="{4FA62C06-8C29-4C5D-947F-CAD75B240B42}" destId="{5FEDEEBB-64E3-45D6-8D08-67F700D3A78E}" srcOrd="10" destOrd="0" presId="urn:microsoft.com/office/officeart/2005/8/layout/list1"/>
    <dgm:cxn modelId="{067DC93E-711C-4453-8695-24A9F1828A51}" type="presParOf" srcId="{4FA62C06-8C29-4C5D-947F-CAD75B240B42}" destId="{4E8DDDD8-6C1D-4A73-A6F5-BA18226885B0}" srcOrd="11" destOrd="0" presId="urn:microsoft.com/office/officeart/2005/8/layout/list1"/>
    <dgm:cxn modelId="{FC88CFD1-C0F1-4851-A9F0-F53849D4A82C}" type="presParOf" srcId="{4FA62C06-8C29-4C5D-947F-CAD75B240B42}" destId="{63BC0957-99EF-4FE1-A03B-B8CB484DE6BD}" srcOrd="12" destOrd="0" presId="urn:microsoft.com/office/officeart/2005/8/layout/list1"/>
    <dgm:cxn modelId="{58BB85AE-B2FF-46E3-93F2-5D95EE8EC5F6}" type="presParOf" srcId="{63BC0957-99EF-4FE1-A03B-B8CB484DE6BD}" destId="{033F2B72-69F0-49DA-8A27-E4D9B6686775}" srcOrd="0" destOrd="0" presId="urn:microsoft.com/office/officeart/2005/8/layout/list1"/>
    <dgm:cxn modelId="{0C705AEE-0ABE-47D5-9FB3-78D7F70F2D11}" type="presParOf" srcId="{63BC0957-99EF-4FE1-A03B-B8CB484DE6BD}" destId="{24DFBA9A-515F-4266-9EB3-888B09848589}" srcOrd="1" destOrd="0" presId="urn:microsoft.com/office/officeart/2005/8/layout/list1"/>
    <dgm:cxn modelId="{5A2BA787-18E8-4F07-AE2D-4289B66041F1}" type="presParOf" srcId="{4FA62C06-8C29-4C5D-947F-CAD75B240B42}" destId="{046D78AE-4374-4FEC-8B09-22ADCDD93556}" srcOrd="13" destOrd="0" presId="urn:microsoft.com/office/officeart/2005/8/layout/list1"/>
    <dgm:cxn modelId="{982AB4DF-19D3-47F9-9336-4343F28A3202}" type="presParOf" srcId="{4FA62C06-8C29-4C5D-947F-CAD75B240B42}" destId="{3CADE348-C60D-483D-92BC-BAA982B04376}" srcOrd="14" destOrd="0" presId="urn:microsoft.com/office/officeart/2005/8/layout/list1"/>
    <dgm:cxn modelId="{86EB792F-A02B-48A0-A4C5-DF77109A9D4D}" type="presParOf" srcId="{4FA62C06-8C29-4C5D-947F-CAD75B240B42}" destId="{165A1CC2-491B-4B02-9555-6E612B97DC31}" srcOrd="15" destOrd="0" presId="urn:microsoft.com/office/officeart/2005/8/layout/list1"/>
    <dgm:cxn modelId="{8BB63E56-9510-4574-88EB-EAA7F3C3170B}" type="presParOf" srcId="{4FA62C06-8C29-4C5D-947F-CAD75B240B42}" destId="{6C0DB44C-9112-46E6-B37C-1E280012B519}" srcOrd="16" destOrd="0" presId="urn:microsoft.com/office/officeart/2005/8/layout/list1"/>
    <dgm:cxn modelId="{0C5F24B4-4993-4C4F-85D5-58F26B51CA55}" type="presParOf" srcId="{6C0DB44C-9112-46E6-B37C-1E280012B519}" destId="{236AD2EA-099C-4893-8149-4F63EF479C43}" srcOrd="0" destOrd="0" presId="urn:microsoft.com/office/officeart/2005/8/layout/list1"/>
    <dgm:cxn modelId="{956BE4AA-4D40-433F-A36A-FE1C5E5340BB}" type="presParOf" srcId="{6C0DB44C-9112-46E6-B37C-1E280012B519}" destId="{0A6833CD-AA18-4DC2-AC37-BA897E3AB554}" srcOrd="1" destOrd="0" presId="urn:microsoft.com/office/officeart/2005/8/layout/list1"/>
    <dgm:cxn modelId="{6493B841-FEA0-4131-B9B1-B83385B5B724}" type="presParOf" srcId="{4FA62C06-8C29-4C5D-947F-CAD75B240B42}" destId="{F7BB4B9E-0B39-4AE7-A8B7-DAB91090DC6B}" srcOrd="17" destOrd="0" presId="urn:microsoft.com/office/officeart/2005/8/layout/list1"/>
    <dgm:cxn modelId="{47439FE1-6611-413C-B2E4-58B31FF5805A}" type="presParOf" srcId="{4FA62C06-8C29-4C5D-947F-CAD75B240B42}" destId="{46DC298E-BF64-4425-B5C9-79144C12A6A3}" srcOrd="18" destOrd="0" presId="urn:microsoft.com/office/officeart/2005/8/layout/list1"/>
    <dgm:cxn modelId="{8BBB7A35-95DB-4B00-8165-F03A0F515A33}" type="presParOf" srcId="{4FA62C06-8C29-4C5D-947F-CAD75B240B42}" destId="{5E5B4524-92FE-4309-BE90-6C779E184FFB}" srcOrd="19" destOrd="0" presId="urn:microsoft.com/office/officeart/2005/8/layout/list1"/>
    <dgm:cxn modelId="{90BEACB2-8DE8-42B9-B42E-F0B8398BD745}" type="presParOf" srcId="{4FA62C06-8C29-4C5D-947F-CAD75B240B42}" destId="{A87515E7-66A1-4636-9BD2-A781C94983B2}" srcOrd="20" destOrd="0" presId="urn:microsoft.com/office/officeart/2005/8/layout/list1"/>
    <dgm:cxn modelId="{594E7F03-42E0-4D30-ADF9-10F561505742}" type="presParOf" srcId="{A87515E7-66A1-4636-9BD2-A781C94983B2}" destId="{67C8BB91-48BE-4876-B090-7CB7F06869C4}" srcOrd="0" destOrd="0" presId="urn:microsoft.com/office/officeart/2005/8/layout/list1"/>
    <dgm:cxn modelId="{52432AA8-F668-4704-A42C-B62D45B8C94F}" type="presParOf" srcId="{A87515E7-66A1-4636-9BD2-A781C94983B2}" destId="{DF8D4564-E3B6-4278-9843-10C39254EB51}" srcOrd="1" destOrd="0" presId="urn:microsoft.com/office/officeart/2005/8/layout/list1"/>
    <dgm:cxn modelId="{D920D91F-5FD0-4271-97E9-760C514EA6CF}" type="presParOf" srcId="{4FA62C06-8C29-4C5D-947F-CAD75B240B42}" destId="{8042FFA1-65E0-4E35-86AD-823543B04AE0}" srcOrd="21" destOrd="0" presId="urn:microsoft.com/office/officeart/2005/8/layout/list1"/>
    <dgm:cxn modelId="{974A7167-65C2-4012-BE71-4E1974EA1F96}" type="presParOf" srcId="{4FA62C06-8C29-4C5D-947F-CAD75B240B42}" destId="{4632E819-939B-4504-98BE-3F221D5715EF}" srcOrd="22" destOrd="0" presId="urn:microsoft.com/office/officeart/2005/8/layout/list1"/>
    <dgm:cxn modelId="{ABC2D2C0-62D6-4EA5-A5AC-0B1619A5FC7F}" type="presParOf" srcId="{4FA62C06-8C29-4C5D-947F-CAD75B240B42}" destId="{6596E81A-CD64-4450-9872-592D9389B9C7}" srcOrd="23" destOrd="0" presId="urn:microsoft.com/office/officeart/2005/8/layout/list1"/>
    <dgm:cxn modelId="{BD35EEE1-9739-4026-BC59-A5760BEAF974}" type="presParOf" srcId="{4FA62C06-8C29-4C5D-947F-CAD75B240B42}" destId="{F4DA060A-3375-4A8F-AE65-E365FABBFEE9}" srcOrd="24" destOrd="0" presId="urn:microsoft.com/office/officeart/2005/8/layout/list1"/>
    <dgm:cxn modelId="{CBCA2350-1F82-4780-9CF3-68703F2643D5}" type="presParOf" srcId="{F4DA060A-3375-4A8F-AE65-E365FABBFEE9}" destId="{A2BDB939-80E8-4EC3-9611-00C785ACCD4F}" srcOrd="0" destOrd="0" presId="urn:microsoft.com/office/officeart/2005/8/layout/list1"/>
    <dgm:cxn modelId="{E99AC2F7-45C6-4B9A-8B3E-DA08AB436776}" type="presParOf" srcId="{F4DA060A-3375-4A8F-AE65-E365FABBFEE9}" destId="{F5FAF18A-8A5C-4A4D-8C5D-A40498795467}" srcOrd="1" destOrd="0" presId="urn:microsoft.com/office/officeart/2005/8/layout/list1"/>
    <dgm:cxn modelId="{3785C86D-5D68-418C-991C-4DB637FADAB1}" type="presParOf" srcId="{4FA62C06-8C29-4C5D-947F-CAD75B240B42}" destId="{D54CF6EA-BB12-4DD4-8A90-F7613CC7FA5C}" srcOrd="25" destOrd="0" presId="urn:microsoft.com/office/officeart/2005/8/layout/list1"/>
    <dgm:cxn modelId="{759AA7B9-DD35-4F77-86F8-4DDD216E1F05}" type="presParOf" srcId="{4FA62C06-8C29-4C5D-947F-CAD75B240B42}" destId="{5C917C06-EF8C-4AF7-AA88-CE8F91304F0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FBD2-5607-4AF3-BBF6-05CC7681AD29}">
      <dsp:nvSpPr>
        <dsp:cNvPr id="0" name=""/>
        <dsp:cNvSpPr/>
      </dsp:nvSpPr>
      <dsp:spPr>
        <a:xfrm>
          <a:off x="0" y="328512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DF4FAB-DB45-4B9C-BD46-7D776B7348DC}">
      <dsp:nvSpPr>
        <dsp:cNvPr id="0" name=""/>
        <dsp:cNvSpPr/>
      </dsp:nvSpPr>
      <dsp:spPr>
        <a:xfrm>
          <a:off x="303616" y="151392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ΦΥΓΟΚΕΝΤΡΟΣ</a:t>
          </a:r>
          <a:endParaRPr lang="en-US" sz="1200" kern="1200" dirty="0"/>
        </a:p>
      </dsp:txBody>
      <dsp:txXfrm>
        <a:off x="320909" y="168685"/>
        <a:ext cx="4216049" cy="319654"/>
      </dsp:txXfrm>
    </dsp:sp>
    <dsp:sp modelId="{2CAA343E-0F78-4DD5-970C-879FA9E71716}">
      <dsp:nvSpPr>
        <dsp:cNvPr id="0" name=""/>
        <dsp:cNvSpPr/>
      </dsp:nvSpPr>
      <dsp:spPr>
        <a:xfrm>
          <a:off x="0" y="872832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3AA77C-9872-4669-BC7A-188B2FB2797E}">
      <dsp:nvSpPr>
        <dsp:cNvPr id="0" name=""/>
        <dsp:cNvSpPr/>
      </dsp:nvSpPr>
      <dsp:spPr>
        <a:xfrm>
          <a:off x="303616" y="695712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ΓΑΝΤΙΑ</a:t>
          </a:r>
          <a:endParaRPr lang="en-US" sz="1200" kern="1200" dirty="0"/>
        </a:p>
      </dsp:txBody>
      <dsp:txXfrm>
        <a:off x="320909" y="713005"/>
        <a:ext cx="4216049" cy="319654"/>
      </dsp:txXfrm>
    </dsp:sp>
    <dsp:sp modelId="{5FEDEEBB-64E3-45D6-8D08-67F700D3A78E}">
      <dsp:nvSpPr>
        <dsp:cNvPr id="0" name=""/>
        <dsp:cNvSpPr/>
      </dsp:nvSpPr>
      <dsp:spPr>
        <a:xfrm>
          <a:off x="0" y="1417152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EA8ADB-3F48-426D-BF8B-D3F7C347CFA2}">
      <dsp:nvSpPr>
        <dsp:cNvPr id="0" name=""/>
        <dsp:cNvSpPr/>
      </dsp:nvSpPr>
      <dsp:spPr>
        <a:xfrm>
          <a:off x="303616" y="1240031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ΥΑΛΟΓΡΑΦΟΣ</a:t>
          </a:r>
          <a:endParaRPr lang="en-US" sz="1200" kern="1200" dirty="0"/>
        </a:p>
      </dsp:txBody>
      <dsp:txXfrm>
        <a:off x="320909" y="1257324"/>
        <a:ext cx="4216049" cy="319654"/>
      </dsp:txXfrm>
    </dsp:sp>
    <dsp:sp modelId="{3CADE348-C60D-483D-92BC-BAA982B04376}">
      <dsp:nvSpPr>
        <dsp:cNvPr id="0" name=""/>
        <dsp:cNvSpPr/>
      </dsp:nvSpPr>
      <dsp:spPr>
        <a:xfrm>
          <a:off x="0" y="1961471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DFBA9A-515F-4266-9EB3-888B09848589}">
      <dsp:nvSpPr>
        <dsp:cNvPr id="0" name=""/>
        <dsp:cNvSpPr/>
      </dsp:nvSpPr>
      <dsp:spPr>
        <a:xfrm>
          <a:off x="303616" y="1784351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ΕΔΡΑΝΟ ΣΤΗΡΙΞΗΣ ΠΛΑΣΤΙΚΩΝ ΣΩΛΗΝΑΡΙΩΝ</a:t>
          </a:r>
          <a:endParaRPr lang="en-US" sz="1200" kern="1200" dirty="0"/>
        </a:p>
      </dsp:txBody>
      <dsp:txXfrm>
        <a:off x="320909" y="1801644"/>
        <a:ext cx="4216049" cy="319654"/>
      </dsp:txXfrm>
    </dsp:sp>
    <dsp:sp modelId="{46DC298E-BF64-4425-B5C9-79144C12A6A3}">
      <dsp:nvSpPr>
        <dsp:cNvPr id="0" name=""/>
        <dsp:cNvSpPr/>
      </dsp:nvSpPr>
      <dsp:spPr>
        <a:xfrm>
          <a:off x="0" y="2505791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6833CD-AA18-4DC2-AC37-BA897E3AB554}">
      <dsp:nvSpPr>
        <dsp:cNvPr id="0" name=""/>
        <dsp:cNvSpPr/>
      </dsp:nvSpPr>
      <dsp:spPr>
        <a:xfrm>
          <a:off x="303616" y="2328671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ΔΩΚΙΜΑΣΤΙΚΑ ΣΩΛΗΝΑΡΙΑ ΑΙΜΟΛΥΣΕΩΣ</a:t>
          </a:r>
          <a:endParaRPr lang="en-US" sz="1200" kern="1200" dirty="0"/>
        </a:p>
      </dsp:txBody>
      <dsp:txXfrm>
        <a:off x="320909" y="2345964"/>
        <a:ext cx="4216049" cy="319654"/>
      </dsp:txXfrm>
    </dsp:sp>
    <dsp:sp modelId="{4632E819-939B-4504-98BE-3F221D5715EF}">
      <dsp:nvSpPr>
        <dsp:cNvPr id="0" name=""/>
        <dsp:cNvSpPr/>
      </dsp:nvSpPr>
      <dsp:spPr>
        <a:xfrm>
          <a:off x="0" y="3050111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8D4564-E3B6-4278-9843-10C39254EB51}">
      <dsp:nvSpPr>
        <dsp:cNvPr id="0" name=""/>
        <dsp:cNvSpPr/>
      </dsp:nvSpPr>
      <dsp:spPr>
        <a:xfrm>
          <a:off x="303616" y="2872991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ΣΙΦΩΝΙΟ</a:t>
          </a:r>
          <a:r>
            <a:rPr lang="en-US" sz="1200" kern="1200" dirty="0" smtClean="0"/>
            <a:t> PASTEUR</a:t>
          </a:r>
          <a:endParaRPr lang="en-US" sz="1200" kern="1200" dirty="0"/>
        </a:p>
      </dsp:txBody>
      <dsp:txXfrm>
        <a:off x="320909" y="2890284"/>
        <a:ext cx="4216049" cy="319654"/>
      </dsp:txXfrm>
    </dsp:sp>
    <dsp:sp modelId="{5C917C06-EF8C-4AF7-AA88-CE8F91304F0B}">
      <dsp:nvSpPr>
        <dsp:cNvPr id="0" name=""/>
        <dsp:cNvSpPr/>
      </dsp:nvSpPr>
      <dsp:spPr>
        <a:xfrm>
          <a:off x="0" y="3594431"/>
          <a:ext cx="607233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FAF18A-8A5C-4A4D-8C5D-A40498795467}">
      <dsp:nvSpPr>
        <dsp:cNvPr id="0" name=""/>
        <dsp:cNvSpPr/>
      </dsp:nvSpPr>
      <dsp:spPr>
        <a:xfrm>
          <a:off x="303616" y="3417312"/>
          <a:ext cx="425063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664" tIns="0" rIns="1606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ΠΟΤΗΡΙ ΖΕΣΕΩΣ ΜΕ ΔΙΑΛΥΜΑ ΧΛΩΡΙΝΗΣ</a:t>
          </a:r>
          <a:endParaRPr lang="en-US" sz="1200" kern="1200" dirty="0"/>
        </a:p>
      </dsp:txBody>
      <dsp:txXfrm>
        <a:off x="320909" y="3434605"/>
        <a:ext cx="4216049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B4F6AE-4FAD-4BEE-BB61-9D37C7A6DDD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45EF34F-F2FA-4B42-B0AC-576645E05C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991896" cy="996528"/>
          </a:xfrm>
        </p:spPr>
        <p:txBody>
          <a:bodyPr>
            <a:noAutofit/>
          </a:bodyPr>
          <a:lstStyle/>
          <a:p>
            <a:pPr algn="l"/>
            <a:r>
              <a:rPr lang="el-GR" sz="2000" b="1" i="1" dirty="0" smtClean="0"/>
              <a:t>ΤΕΧΝΙΚΗ ΠΡΟΣΔΙΟΡΙΣΜΟΥ ΤΩΝ ΑΝΤΙΣΩΜΑΤΩΝ </a:t>
            </a:r>
            <a:r>
              <a:rPr lang="el-GR" sz="2000" b="1" i="1" dirty="0" smtClean="0">
                <a:solidFill>
                  <a:schemeClr val="tx1"/>
                </a:solidFill>
              </a:rPr>
              <a:t>ΑΝΤΙ-Α</a:t>
            </a:r>
            <a:r>
              <a:rPr lang="el-GR" sz="2000" b="1" i="1" dirty="0" smtClean="0"/>
              <a:t> ΚΑΙ </a:t>
            </a:r>
            <a:r>
              <a:rPr lang="el-GR" sz="2000" b="1" i="1" dirty="0" smtClean="0">
                <a:solidFill>
                  <a:schemeClr val="tx1"/>
                </a:solidFill>
              </a:rPr>
              <a:t>ΑΝΤΙ-Β </a:t>
            </a:r>
            <a:r>
              <a:rPr lang="el-GR" sz="2000" b="1" i="1" dirty="0" smtClean="0"/>
              <a:t>ΣΤΟ ΟΡΟ Ή ΤΟ ΠΛΑΣΜΑ ΕΜΜΕΣΗ ΤΕΧΝΙΚΗ ΣΕ </a:t>
            </a:r>
            <a:r>
              <a:rPr lang="el-GR" sz="2000" b="1" i="1" dirty="0" smtClean="0">
                <a:solidFill>
                  <a:schemeClr val="tx1"/>
                </a:solidFill>
              </a:rPr>
              <a:t>ΣΩΛΗΝΑΡΙΟ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334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2" y="3789040"/>
            <a:ext cx="8629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688619" cy="46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19" y="2924944"/>
            <a:ext cx="5067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43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97460"/>
            <a:ext cx="5086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1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24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352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7815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7678"/>
            <a:ext cx="82296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ΤΕΛΟΣ ΠΑΡΟΥΣΙΑΣΗΣ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9336"/>
            <a:ext cx="4458072" cy="36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7678"/>
            <a:ext cx="526330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ΑΡΧΗ ΜΕΘΟΔΟΥ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391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286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2" y="5229200"/>
            <a:ext cx="830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5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7678"/>
            <a:ext cx="263758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ΔΕΙΓΜΑ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57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319338"/>
            <a:ext cx="8524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18824"/>
            <a:ext cx="466217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ΑΝΤΙΔΡΑΣΤΗΡΙΑ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09888"/>
            <a:ext cx="78867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90832"/>
            <a:ext cx="795474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ΟΡΓΑΝΑ – ΥΛΙΚΑ ΚΑΙ ΣΚΕΥΗ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2369493"/>
              </p:ext>
            </p:extLst>
          </p:nvPr>
        </p:nvGraphicFramePr>
        <p:xfrm>
          <a:off x="1475656" y="2276872"/>
          <a:ext cx="607233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7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7678"/>
            <a:ext cx="516872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ΠΟΡΕΙΑ ΤΕΧΝΙΚΗΣ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29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2" y="3467100"/>
            <a:ext cx="8153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3" y="5301208"/>
            <a:ext cx="837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0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05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5" y="4117876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143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524" y="188640"/>
            <a:ext cx="847077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ΕΡΜΗΝΙΑ ΑΠΟΤΕΛΕΣΜΑΤΩΝ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7632848" cy="11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0" y="3005708"/>
            <a:ext cx="2497642" cy="355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7"/>
            <a:ext cx="51530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</TotalTime>
  <Words>48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ΤΕΧΝΙΚΗ ΠΡΟΣΔΙΟΡΙΣΜΟΥ ΤΩΝ ΑΝΤΙΣΩΜΑΤΩΝ ΑΝΤΙ-Α ΚΑΙ ΑΝΤΙ-Β ΣΤΟ ΟΡΟ Ή ΤΟ ΠΛΑΣΜΑ ΕΜΜΕΣΗ ΤΕΧΝΙΚΗ ΣΕ ΣΩΛΗΝΑΡΙΟ</vt:lpstr>
      <vt:lpstr>ΑΡΧΗ ΜΕΘΟΔΟΥ </vt:lpstr>
      <vt:lpstr>ΔΕΙΓΜΑ</vt:lpstr>
      <vt:lpstr>ΑΝΤΙΔΡΑΣΤΗΡΙΑ</vt:lpstr>
      <vt:lpstr>ΟΡΓΑΝΑ – ΥΛΙΚΑ ΚΑΙ ΣΚΕΥΗ </vt:lpstr>
      <vt:lpstr>ΠΟΡΕΙΑ ΤΕΧΝΙΚΗΣ</vt:lpstr>
      <vt:lpstr>PowerPoint Presentation</vt:lpstr>
      <vt:lpstr>PowerPoint Presentation</vt:lpstr>
      <vt:lpstr>ΕΡΜΗΝΙΑ ΑΠΟΤΕΛΕΣΜΑΤΩΝ </vt:lpstr>
      <vt:lpstr>PowerPoint Presentation</vt:lpstr>
      <vt:lpstr>PowerPoint Presentation</vt:lpstr>
      <vt:lpstr>PowerPoint Presentation</vt:lpstr>
      <vt:lpstr>ΤΕΛΟΣ ΠΑΡΟΥΣΙΑΣΗΣ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ΤΕΧΝΙΚΗ ΠΡΟΣΔΙΟΡΙΣΜΟΥ ΤΩΝ ΑΝΤΙΣΩΜΑΤΩΝ ΑΝΤΙ-Α ΚΑΙ ΑΝΤΙ-Β ΣΤΟ ΟΡΟ Ή ΤΟ ΠΛΑΣΜΑ ΕΜΜΕΣΗ ΤΕΧΝΙΚΗ ΣΕ ΣΩΛΗΝΑΡΙΟ</dc:title>
  <dc:creator>Eleni Kaliva</dc:creator>
  <cp:lastModifiedBy>Eleni Kaliva</cp:lastModifiedBy>
  <cp:revision>3</cp:revision>
  <dcterms:created xsi:type="dcterms:W3CDTF">2021-03-12T17:33:53Z</dcterms:created>
  <dcterms:modified xsi:type="dcterms:W3CDTF">2021-03-12T18:00:55Z</dcterms:modified>
</cp:coreProperties>
</file>