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71C"/>
    <a:srgbClr val="FF6699"/>
    <a:srgbClr val="00CC99"/>
    <a:srgbClr val="CCFFCC"/>
    <a:srgbClr val="00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66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83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0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90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0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3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3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9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78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4003-87D0-4D92-9284-C6F925D45670}" type="datetimeFigureOut">
              <a:rPr lang="el-GR" smtClean="0"/>
              <a:t>15/01/2021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F739-6FCC-4572-95E9-2EF737D4DF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26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136904" cy="648072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ΚΑΛΛΙΕΡΓΕΙΕΣ</a:t>
            </a:r>
            <a:endParaRPr lang="el-GR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512768" cy="415401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ΟΡΙΣΜΟΣ</a:t>
            </a:r>
          </a:p>
          <a:p>
            <a:pPr algn="l"/>
            <a:endParaRPr lang="el-G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9107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0368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ΕΝΟΦΘΑΛΜΙΣΜΟΣ ΣΕ ΥΓΡΑ ΘΡΕΠΤΙΚΑ ΥΛΙΚΑ</a:t>
            </a:r>
            <a:endParaRPr lang="el-GR" sz="2800" b="1" dirty="0">
              <a:solidFill>
                <a:srgbClr val="FF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6840760" cy="286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11" y="4443222"/>
            <a:ext cx="3563429" cy="24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136904" cy="6192688"/>
          </a:xfrm>
        </p:spPr>
        <p:txBody>
          <a:bodyPr>
            <a:normAutofit/>
          </a:bodyPr>
          <a:lstStyle/>
          <a:p>
            <a:endParaRPr lang="el-GR" sz="4000" b="1" dirty="0" smtClean="0">
              <a:solidFill>
                <a:srgbClr val="FB17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4000" b="1" dirty="0" smtClean="0">
                <a:solidFill>
                  <a:srgbClr val="FB1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ΤΕΛΟΣ ΠΑΡΟΥΣΙΑΣΗΣ</a:t>
            </a:r>
            <a:endParaRPr lang="el-GR" sz="4000" b="1" dirty="0">
              <a:solidFill>
                <a:srgbClr val="FB17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45112"/>
            <a:ext cx="8231752" cy="22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 ΛΑΜΒΑΝΟΥΜΕ ΤΟ ΥΛΙΚΟ ΑΠΟ ΤΟΝ ΟΡΓΑΝΙΣΜΟ 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5184576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8668"/>
            <a:ext cx="5312071" cy="273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75" y="1462494"/>
            <a:ext cx="3088302" cy="29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 ΔΙΑΚΡΙΝΟΝΤΑΙ ΟΙ ΚΑΛΛΙΕΡΓΕΙΕΣ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04856" cy="5112568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9625"/>
            <a:ext cx="6981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390797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subTitle" idx="1"/>
          </p:nvPr>
        </p:nvSpPr>
        <p:spPr>
          <a:xfrm>
            <a:off x="467544" y="332657"/>
            <a:ext cx="8281169" cy="6336432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19091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78151"/>
            <a:ext cx="5760640" cy="32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ΥΛΙΚΑ</a:t>
            </a:r>
            <a:r>
              <a:rPr lang="el-GR" sz="3600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ΣΚΕΥΗ</a:t>
            </a:r>
            <a:endParaRPr lang="el-GR" sz="3600" b="1" i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5419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312368" cy="24842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639384" cy="12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792088"/>
          </a:xfrm>
          <a:effectLst/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ΤΕΧΝΙΚΗΣ ΕΦΑΡΜΟΓΗΣ</a:t>
            </a:r>
            <a:endParaRPr lang="el-GR" sz="3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7596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552728" cy="15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456384" cy="23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ΤΕΧΝΙΚΗ ΛΗΨΗ ΤΟΥ ΔΕΙΓΜΑΤΟΣ </a:t>
            </a:r>
            <a:endParaRPr lang="el-GR" sz="32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433066" cy="374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57192"/>
            <a:ext cx="2952328" cy="16347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707904" cy="23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ΤΕΧΝΙΚΕΣ ΕΝΟΦΘΑΛΜΙΣΜΟΥ ΣΤΑ ΘΡΕΠΤΙΚΑ ΥΛΙΚΑ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976664" cy="238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2286000" cy="2286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2376264" cy="237626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84784"/>
            <a:ext cx="2646040" cy="26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66475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489312" cy="187220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400844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</Words>
  <Application>Microsoft Office PowerPoint</Application>
  <PresentationFormat>Προβολή στην οθόνη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ΚΑΛΛΙΕΡΓΕΙΕΣ</vt:lpstr>
      <vt:lpstr>ΠΩΣ ΛΑΜΒΑΝΟΥΜΕ ΤΟ ΥΛΙΚΟ ΑΠΟ ΤΟΝ ΟΡΓΑΝΙΣΜΟ </vt:lpstr>
      <vt:lpstr>ΠΩΣ ΔΙΑΚΡΙΝΟΝΤΑΙ ΟΙ ΚΑΛΛΙΕΡΓΕΙΕΣ</vt:lpstr>
      <vt:lpstr>Παρουσίαση του PowerPoint</vt:lpstr>
      <vt:lpstr>ΥΛΙΚΑ ΚΑΙ ΣΚΕΥΗ</vt:lpstr>
      <vt:lpstr>ΤΕΧΝΙΚΗΣ ΕΦΑΡΜΟΓΗΣ</vt:lpstr>
      <vt:lpstr>ΤΕΧΝΙΚΗ ΛΗΨΗ ΤΟΥ ΔΕΙΓΜΑΤΟΣ </vt:lpstr>
      <vt:lpstr>ΤΕΧΝΙΚΕΣ ΕΝΟΦΘΑΛΜΙΣΜΟΥ ΣΤΑ ΘΡΕΠΤΙΚΑ ΥΛΙΚΑ</vt:lpstr>
      <vt:lpstr>Παρουσίαση του PowerPoint</vt:lpstr>
      <vt:lpstr>ΕΝΟΦΘΑΛΜΙΣΜΟΣ ΣΕ ΥΓΡΑ ΘΡΕΠΤΙΚΑ ΥΛΙΚΑ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ΚΑΛΛΙΕΡΓΕΙΕΣ</dc:title>
  <dc:creator>Eleni Kaliva</dc:creator>
  <cp:lastModifiedBy>Eleni Kaliva</cp:lastModifiedBy>
  <cp:revision>8</cp:revision>
  <dcterms:created xsi:type="dcterms:W3CDTF">2021-01-15T18:13:10Z</dcterms:created>
  <dcterms:modified xsi:type="dcterms:W3CDTF">2021-01-15T19:35:35Z</dcterms:modified>
</cp:coreProperties>
</file>