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HTML: Λίστες και Σημασιολογία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Εισαγωγή και βασικές έννοιες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Λιστών στην 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Ordered Lists (Αριθμημένες Λίστες): &lt;ol&gt; και &lt;li&gt;</a:t>
            </a:r>
          </a:p>
          <a:p>
            <a:r>
              <a:t>Παράδειγμα: Αφρική, Αμερική, Ασία...</a:t>
            </a:r>
          </a:p>
          <a:p>
            <a:r>
              <a:t>Unordered Lists (Μη Αριθμημένες Λίστες): &lt;ul&gt; και &lt;li&gt;</a:t>
            </a:r>
          </a:p>
          <a:p>
            <a:r>
              <a:t>Παράδειγμα: Αφρική, Αμερική, Ασία...</a:t>
            </a:r>
          </a:p>
          <a:p>
            <a:r>
              <a:t>Description Lists (Περιγραφικές Λίστες): &lt;dl&gt;, &lt;dt&gt;, και &lt;dd&gt;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Σημασιολογικά Στοιχεία Κειμένου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Έντονο κείμενο: &lt;strong&gt; και &lt;b&gt;</a:t>
            </a:r>
          </a:p>
          <a:p>
            <a:r>
              <a:t>Πλάγιο κείμενο: &lt;em&gt; και &lt;i&gt;</a:t>
            </a:r>
          </a:p>
          <a:p>
            <a:r>
              <a:t>Παραδείγματα στοιχείων: &lt;blockquote&gt;, &lt;q&gt;, &lt;dfn&gt;, κ.λπ.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Σημασιολογικά Στοιχεία Σελίδας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Κεφαλίδες και Δομή: &lt;header&gt;, &lt;nav&gt;, &lt;footer&gt;, &lt;article&gt;, κ.λπ.</a:t>
            </a:r>
          </a:p>
          <a:p>
            <a:r>
              <a:t>Παράδειγμα δομής σελίδας: &lt;main&gt;, &lt;aside&gt;, &lt;article&gt;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Χαρακτήρες Διαφυγής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Ειδικοί χαρακτήρες: &lt;, &gt;, ", ', &amp;, nbsp;</a:t>
            </a:r>
          </a:p>
          <a:p>
            <a:r>
              <a:t>Παράδειγμα χρήσης τους σε 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Αλλαγή αριθμημένης λίστας για να ξεκινά από το 3 με κεφαλαία ρωμαϊκά</a:t>
            </a:r>
          </a:p>
          <a:p>
            <a:r>
              <a:t>Άσκηση δημιουργίας δομής σελίδας για το κατάστημα 'Οι Πίτες του Πίτου'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Επικύρωση και Μορφοποίηση Κώδικα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Επικύρωση HTML σελίδων με το W3C Validator</a:t>
            </a:r>
          </a:p>
          <a:p>
            <a:r>
              <a:t>Χρήση μορφοποίησης σε VS Code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Κατασκευή Ιστοσελίδας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Αρχική Σελίδα, Σελίδα Καταστήματος, Πίτες, Επικοινωνία</a:t>
            </a:r>
          </a:p>
          <a:p>
            <a:r>
              <a:t>Χρήση templates HTML/CSS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</TotalTime>
  <Words>215</Words>
  <Application>Microsoft Macintosh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HTML: Λίστες και Σημασιολογία</vt:lpstr>
      <vt:lpstr>Τύποι Λιστών στην HTML</vt:lpstr>
      <vt:lpstr>Σημασιολογικά Στοιχεία Κειμένου</vt:lpstr>
      <vt:lpstr>Σημασιολογικά Στοιχεία Σελίδας</vt:lpstr>
      <vt:lpstr>Χαρακτήρες Διαφυγής</vt:lpstr>
      <vt:lpstr>Άσκηση</vt:lpstr>
      <vt:lpstr>Επικύρωση και Μορφοποίηση Κώδικα</vt:lpstr>
      <vt:lpstr>Κατασκευή Ιστοσελίδας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HTML: Λίστες και Σημασιολογία</dc:title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2024-10-24T07:56:10Z</dcterms:modified>
  <cp:category/>
</cp:coreProperties>
</file>