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3400D-3FB4-4506-B114-2ED3EE1FF99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775C1-D1BB-46D4-A040-98B60975317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κεφαλίδας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l-GR" smtClean="0"/>
              <a:t>ΚΑΤΑΣΚΕΥΗ ΚΑΙ ΛΕΙΤΟΥΡΓΙΑ Κ.Θ.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85F1F-CBB2-405C-8E17-B5C904CDEAA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47E740-E5D5-4D48-8CAF-5E02FCE29755}" type="datetimeFigureOut">
              <a:rPr lang="el-GR" smtClean="0"/>
              <a:pPr/>
              <a:t>20/11/2020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8B9BE5-3583-4075-9C06-6C86294C89A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>
            <a:noAutofit/>
          </a:bodyPr>
          <a:lstStyle/>
          <a:p>
            <a:pPr algn="ctr"/>
            <a:r>
              <a:rPr lang="el-GR" sz="4800" b="1" u="sng" dirty="0" smtClean="0"/>
              <a:t>ΛΕΒΗΤΑΣ</a:t>
            </a:r>
            <a:r>
              <a:rPr lang="el-GR" sz="4800" dirty="0" smtClean="0"/>
              <a:t/>
            </a:r>
            <a:br>
              <a:rPr lang="el-GR" sz="4800" dirty="0" smtClean="0"/>
            </a:br>
            <a:endParaRPr lang="el-GR" sz="4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26138"/>
          </a:xfrm>
        </p:spPr>
        <p:txBody>
          <a:bodyPr/>
          <a:lstStyle/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                   </a:t>
            </a:r>
          </a:p>
          <a:p>
            <a:pPr algn="ctr"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  </a:t>
            </a:r>
            <a:r>
              <a:rPr lang="el-GR" sz="2000" b="1" u="sng" dirty="0" smtClean="0">
                <a:solidFill>
                  <a:srgbClr val="00B050"/>
                </a:solidFill>
              </a:rPr>
              <a:t>ΣΚΟΠΟΣ :</a:t>
            </a:r>
            <a:r>
              <a:rPr lang="el-GR" sz="2000" b="1" dirty="0" smtClean="0"/>
              <a:t> Ο ΣΚΟΠΟΣ ΤΟΥ ΛΕΒΗΤΑ ΕΙΝΑΙ :</a:t>
            </a:r>
            <a:endParaRPr lang="el-GR" sz="2000" dirty="0" smtClean="0"/>
          </a:p>
          <a:p>
            <a:endParaRPr lang="el-GR" sz="2000" dirty="0" smtClean="0"/>
          </a:p>
          <a:p>
            <a:pPr marL="521208" lvl="0" indent="-457200">
              <a:buNone/>
            </a:pPr>
            <a:r>
              <a:rPr lang="el-GR" sz="2000" b="1" dirty="0" smtClean="0"/>
              <a:t>   1.   ΝΑ ΥΠΟΔΕΧΕΤΑΙ ΤΗΝ ΦΛΟΓΑ  ΤΟΥ ΚΑΥΣΤΗΡΑ ΣΕ ΕΙΔΙΚΑ </a:t>
            </a:r>
          </a:p>
          <a:p>
            <a:pPr marL="521208" lvl="0" indent="-457200">
              <a:buNone/>
            </a:pPr>
            <a:r>
              <a:rPr lang="el-GR" sz="2000" b="1" dirty="0" smtClean="0"/>
              <a:t>         ΔΙΑΜΟΡΦΩΜΕΝΟ ΧΩΡΟ  (εστία καύσης).</a:t>
            </a:r>
          </a:p>
          <a:p>
            <a:pPr marL="521208" lvl="0" indent="-457200">
              <a:buNone/>
            </a:pPr>
            <a:endParaRPr lang="el-GR" sz="2000" b="1" dirty="0" smtClean="0"/>
          </a:p>
          <a:p>
            <a:pPr marL="521208" indent="-457200">
              <a:buNone/>
            </a:pPr>
            <a:endParaRPr lang="el-GR" sz="2000" b="1" dirty="0" smtClean="0"/>
          </a:p>
          <a:p>
            <a:pPr marL="521208" indent="-457200">
              <a:buNone/>
            </a:pPr>
            <a:endParaRPr lang="el-GR" sz="2000" b="1" dirty="0" smtClean="0"/>
          </a:p>
          <a:p>
            <a:pPr marL="521208" indent="-457200">
              <a:buNone/>
            </a:pPr>
            <a:r>
              <a:rPr lang="el-GR" sz="2000" b="1" dirty="0" smtClean="0"/>
              <a:t>   2. ΝΑ ΜΕΤΑΔΙΔΕΙ ΤΗΝ ΘΕΡΜΟΤΗΤΑ ΣΤΟ ΝΕΡΟ</a:t>
            </a:r>
            <a:endParaRPr lang="el-GR" sz="2000" dirty="0" smtClean="0"/>
          </a:p>
          <a:p>
            <a:pPr marL="521208" lvl="0" indent="-457200">
              <a:buFont typeface="+mj-lt"/>
              <a:buAutoNum type="arabicPeriod"/>
            </a:pPr>
            <a:endParaRPr lang="el-GR" sz="2000" dirty="0" smtClean="0"/>
          </a:p>
          <a:p>
            <a:pPr>
              <a:buNone/>
            </a:pPr>
            <a:r>
              <a:rPr lang="el-GR" sz="2000" b="1" dirty="0" smtClean="0"/>
              <a:t> </a:t>
            </a:r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r>
              <a:rPr lang="el-GR" sz="2000" b="1" dirty="0" smtClean="0"/>
              <a:t>   3. ΝΑ ΑΠΟΜΑΚΡΙΝΕΙ ΜΕ ΕΙΔΙΚΗ ΔΙΑΤΑΞΗ ΤΑ ΚΑΥΣΑΕΡΙΑ ΤΗΣ </a:t>
            </a:r>
          </a:p>
          <a:p>
            <a:pPr>
              <a:buNone/>
            </a:pPr>
            <a:r>
              <a:rPr lang="el-GR" sz="2000" b="1" dirty="0" smtClean="0"/>
              <a:t>       ΚΑΥΣΗΣ ΠΡΟΣ ΤΗΝ ΑΤΜΟΣΦΑΙΡΑ </a:t>
            </a: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3174" y="6557169"/>
            <a:ext cx="2359834" cy="300831"/>
          </a:xfrm>
        </p:spPr>
        <p:txBody>
          <a:bodyPr/>
          <a:lstStyle/>
          <a:p>
            <a:r>
              <a:rPr lang="el-GR" dirty="0" smtClean="0"/>
              <a:t>ΜΑΣΤΡΟΓΙΑΝΝΟΠΟΥΛΟΣ ΓΕΩΡΓΙΟΣ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u="sng" dirty="0" smtClean="0"/>
              <a:t>ΤΥΠΟΙ ΛΕΒΗΤΑ ΑΝΑΛΟΓΑ ΜΕ ΤΟ ΥΛΙΚΟ ΚΑΤΑΣΚΕΥΗΣ ΤΟΥΣ:</a:t>
            </a:r>
            <a:r>
              <a:rPr lang="el-GR" sz="3200" b="1" dirty="0" smtClean="0"/>
              <a:t>   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/>
          <a:lstStyle/>
          <a:p>
            <a:pPr lvl="0">
              <a:buNone/>
            </a:pPr>
            <a:endParaRPr lang="el-GR" b="1" dirty="0" smtClean="0"/>
          </a:p>
          <a:p>
            <a:pPr lvl="0">
              <a:buNone/>
            </a:pPr>
            <a:endParaRPr lang="el-GR" b="1" dirty="0" smtClean="0"/>
          </a:p>
          <a:p>
            <a:pPr lvl="0">
              <a:buNone/>
            </a:pPr>
            <a:r>
              <a:rPr lang="el-GR" b="1" dirty="0" smtClean="0"/>
              <a:t>1. ΧΑΛΥΒΔΙΝΟΙ ΛΕΒΗΤΕΣ</a:t>
            </a:r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lvl="0">
              <a:buNone/>
            </a:pPr>
            <a:r>
              <a:rPr lang="el-GR" b="1" dirty="0" smtClean="0"/>
              <a:t>2.  ΜΑΝΤΕΜΕΝΙΟΙ ΛΕΒΗΤΕΣ</a:t>
            </a:r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2</a:t>
            </a:fld>
            <a:endParaRPr lang="el-GR" dirty="0"/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571612"/>
            <a:ext cx="228601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786190"/>
            <a:ext cx="2281243" cy="2443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u="sng" dirty="0" smtClean="0"/>
              <a:t>ΧΑΛΥΒΔΙΝΟΙ ΛΕΒΗΤΕΣ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14422"/>
            <a:ext cx="721523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u="sng" dirty="0" smtClean="0"/>
              <a:t>ΜΑΝΤΕΜΕΝΙΟΙ ΛΕΒΗΤΕΣ</a:t>
            </a:r>
            <a:r>
              <a:rPr lang="en-US" b="1" u="sng" dirty="0" smtClean="0"/>
              <a:t> </a:t>
            </a:r>
            <a:r>
              <a:rPr lang="el-GR" b="1" u="sng" dirty="0" smtClean="0"/>
              <a:t>(χυτοσίδηροι)</a:t>
            </a: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19307" y="2153243"/>
            <a:ext cx="5705385" cy="36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80</Words>
  <Application>Microsoft Office PowerPoint</Application>
  <PresentationFormat>Προβολή στην οθόνη (4:3)</PresentationFormat>
  <Paragraphs>45</Paragraphs>
  <Slides>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Αποκορύφωμα</vt:lpstr>
      <vt:lpstr>ΛΕΒΗΤΑΣ </vt:lpstr>
      <vt:lpstr>ΤΥΠΟΙ ΛΕΒΗΤΑ ΑΝΑΛΟΓΑ ΜΕ ΤΟ ΥΛΙΚΟ ΚΑΤΑΣΚΕΥΗΣ ΤΟΥΣ:    </vt:lpstr>
      <vt:lpstr>ΧΑΛΥΒΔΙΝΟΙ ΛΕΒΗΤΕΣ </vt:lpstr>
      <vt:lpstr>ΜΑΝΤΕΜΕΝΙΟΙ ΛΕΒΗΤΕΣ (χυτοσίδηροι)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ΛΕΒΗΤΑΣ</dc:title>
  <dc:creator>Γιωργος</dc:creator>
  <cp:lastModifiedBy>Giorgos Mastrogiannopoulos</cp:lastModifiedBy>
  <cp:revision>3</cp:revision>
  <dcterms:created xsi:type="dcterms:W3CDTF">2020-04-07T14:54:26Z</dcterms:created>
  <dcterms:modified xsi:type="dcterms:W3CDTF">2020-11-20T08:34:46Z</dcterms:modified>
</cp:coreProperties>
</file>