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51" d="100"/>
          <a:sy n="51" d="100"/>
        </p:scale>
        <p:origin x="-45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9D37-6338-4AD8-A449-211267ED3F93}" type="datetimeFigureOut">
              <a:rPr lang="el-GR" smtClean="0"/>
              <a:pPr/>
              <a:t>1/12/2024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C8A3-47A0-4C9E-B0FC-8AC10918FA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4B8C-091A-419D-A7F0-33DB4A4256C5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C825-C28D-4B1E-B5C1-D4FDCA9FBCBB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6EE7-B9F3-4328-986D-B78C3277EA6D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8E65-EF74-4E4E-BA8E-21C03175B9CC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074E-EB9D-440A-A875-89B05420EDF2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CDB4-BA52-493C-B5A9-60BB55D9A6F3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B83-D2BD-46A8-92FE-B49B34E38DFF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8E61-4964-4C78-96D9-34B0D54BF198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464A-5FA0-44AA-88B2-4932D44D4F49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EA06-CC0D-4123-91E4-0F0261A0F0E1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6AAF-E42E-49B7-BBAF-FFE6B576D632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7096A-24C4-41E5-9D96-EB881D2BBA30}" type="datetime1">
              <a:rPr lang="el-GR" smtClean="0"/>
              <a:pPr/>
              <a:t>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ΜΗΧΑΝΟΥΡΓΙΚΗ ΤΕΧΝΟΛΟΓΙΑ-ΕΡΓΑΛΕΙΟΜΗΧΑΝΕΣ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Πιθαμίτση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Μαργαρίτα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Μηχανολόγος Μηχανικός-Φυσικός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ownloads\Logo_Sivitanidei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0042"/>
            <a:ext cx="3688194" cy="1268739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Μ.Τ.  Τόμος 2- Κεφάλαιο 11 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000636"/>
            <a:ext cx="8358246" cy="112552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    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609600" y="5214950"/>
            <a:ext cx="7748614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3200" dirty="0" smtClean="0">
                <a:latin typeface="+mj-lt"/>
                <a:ea typeface="+mj-ea"/>
                <a:cs typeface="+mj-cs"/>
              </a:rPr>
              <a:t>ΚΟΝΙΟΜΕΤΑΛΛΟΥΡΓΙΑ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user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71517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11.1 ΓΕΝΙΚΑ ΠΕΡΙ ΚΟΝΙΟΜΕΤΑΛΛΟΥΡΓΙΑΣ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9"/>
            <a:ext cx="9286908" cy="27860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i="1" dirty="0" smtClean="0"/>
              <a:t>Ορισμός </a:t>
            </a:r>
            <a:r>
              <a:rPr lang="el-GR" i="1" dirty="0" err="1" smtClean="0"/>
              <a:t>Κονιομεταλλουργίας</a:t>
            </a:r>
            <a:endParaRPr lang="el-GR" i="1" dirty="0" smtClean="0"/>
          </a:p>
          <a:p>
            <a:r>
              <a:rPr lang="el-GR" dirty="0" smtClean="0"/>
              <a:t>σύνολο των </a:t>
            </a:r>
            <a:r>
              <a:rPr lang="el-GR" dirty="0" smtClean="0"/>
              <a:t>τεχνικών </a:t>
            </a:r>
            <a:r>
              <a:rPr lang="el-GR" dirty="0" smtClean="0"/>
              <a:t>σύμφωνα με τις οποίες πραγματοποιείται η μορφοποίηση εξαρτημάτων, χρησιμοποιώντας σκόνες των πρώτων υλών, οι οποίες δε λιώνουν κατά τη διάρκεια της κατεργασίας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3074" name="Picture 2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4929222" cy="277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11.1 ΓΕΝΙΚΑ ΠΕΡΙ ΚΟΝΙΟΜΕΤΑΛΛΟΥΡΓΙΑΣ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err="1" smtClean="0"/>
              <a:t>Κονιομεταλλουργία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Βασική μέθοδος κατασκευής κεραμικών δοχείων, αμφορέων και άλλων αντικειμένων, ξεκινώντας από πηλό</a:t>
            </a:r>
          </a:p>
          <a:p>
            <a:r>
              <a:rPr lang="el-GR" dirty="0" smtClean="0"/>
              <a:t>Τα πρώτα βιομηχανικά προϊόντα κατασκευάστηκαν το 1829 ξεκινώντας από σκόνη πλατίνας</a:t>
            </a:r>
          </a:p>
          <a:p>
            <a:r>
              <a:rPr lang="el-GR" dirty="0" smtClean="0"/>
              <a:t>Το υψηλό σημείο τήξεως της πλατίνας (1772°C) καθιστά δύσκολη και με υψηλές ενεργειακές απαιτήσεις  τη διαμόρφωση προϊόντων πλατίνας με χύτευση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11.1 ΓΕΝΙΚΑ ΠΕΡΙ ΚΟΝΙΟΜΕΤΑΛΛΟΥΡΓΙΑΣ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50006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i="1" dirty="0" smtClean="0"/>
              <a:t>Τα πιο συνήθη στάδια της </a:t>
            </a:r>
            <a:r>
              <a:rPr lang="el-GR" i="1" dirty="0" err="1" smtClean="0"/>
              <a:t>κονιομεταλλουργίας</a:t>
            </a:r>
            <a:endParaRPr lang="el-GR" i="1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Παραγωγή </a:t>
            </a:r>
            <a:r>
              <a:rPr lang="el-GR" b="1" dirty="0" err="1" smtClean="0"/>
              <a:t>κόνεων</a:t>
            </a:r>
            <a:r>
              <a:rPr lang="el-GR" b="1" dirty="0" smtClean="0"/>
              <a:t> των πρώτων υλών</a:t>
            </a:r>
            <a:r>
              <a:rPr lang="el-GR" dirty="0" smtClean="0"/>
              <a:t>, κατάλληλου μεγέθους και σχήματος</a:t>
            </a:r>
          </a:p>
          <a:p>
            <a:r>
              <a:rPr lang="el-GR" b="1" dirty="0" smtClean="0"/>
              <a:t>Ανάμειξη </a:t>
            </a:r>
            <a:r>
              <a:rPr lang="el-GR" b="1" dirty="0" err="1" smtClean="0"/>
              <a:t>κόνεων</a:t>
            </a:r>
            <a:r>
              <a:rPr lang="el-GR" b="1" dirty="0" smtClean="0"/>
              <a:t> των συστατικών </a:t>
            </a:r>
            <a:r>
              <a:rPr lang="el-GR" dirty="0" smtClean="0"/>
              <a:t>του προς μορφοποίηση εξαρτήματος</a:t>
            </a:r>
          </a:p>
          <a:p>
            <a:r>
              <a:rPr lang="el-GR" b="1" dirty="0" smtClean="0"/>
              <a:t>Συμπίεση του μείγματος </a:t>
            </a:r>
            <a:r>
              <a:rPr lang="el-GR" b="1" dirty="0" err="1" smtClean="0"/>
              <a:t>κόνεων</a:t>
            </a:r>
            <a:r>
              <a:rPr lang="el-GR" dirty="0" smtClean="0"/>
              <a:t>, είτε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εν ψυχρώ </a:t>
            </a:r>
            <a:r>
              <a:rPr lang="el-GR" dirty="0" smtClean="0"/>
              <a:t>είτε </a:t>
            </a:r>
            <a:r>
              <a:rPr lang="el-GR" dirty="0" smtClean="0">
                <a:solidFill>
                  <a:srgbClr val="FF0000"/>
                </a:solidFill>
              </a:rPr>
              <a:t>εν </a:t>
            </a:r>
            <a:r>
              <a:rPr lang="el-GR" dirty="0" err="1" smtClean="0">
                <a:solidFill>
                  <a:srgbClr val="FF0000"/>
                </a:solidFill>
              </a:rPr>
              <a:t>θερμώ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για τη δημιουργία πορώδους </a:t>
            </a:r>
            <a:r>
              <a:rPr lang="el-GR" dirty="0" err="1" smtClean="0"/>
              <a:t>συμπιέσματος</a:t>
            </a:r>
            <a:endParaRPr lang="el-GR" dirty="0" smtClean="0"/>
          </a:p>
          <a:p>
            <a:r>
              <a:rPr lang="el-GR" b="1" dirty="0" err="1" smtClean="0"/>
              <a:t>Πυροσυσσωμάτωση</a:t>
            </a:r>
            <a:r>
              <a:rPr lang="el-GR" dirty="0" smtClean="0"/>
              <a:t>, δηλαδή </a:t>
            </a:r>
            <a:r>
              <a:rPr lang="el-GR" dirty="0" err="1" smtClean="0"/>
              <a:t>έψηση</a:t>
            </a:r>
            <a:r>
              <a:rPr lang="el-GR" dirty="0" smtClean="0"/>
              <a:t> του πορώδους </a:t>
            </a:r>
            <a:r>
              <a:rPr lang="el-GR" dirty="0" err="1" smtClean="0"/>
              <a:t>συμπιέσματος</a:t>
            </a:r>
            <a:r>
              <a:rPr lang="el-GR" dirty="0" smtClean="0"/>
              <a:t> σε θερμοκρασία κατώτερη του </a:t>
            </a:r>
            <a:r>
              <a:rPr lang="el-GR" smtClean="0"/>
              <a:t>σημείου </a:t>
            </a:r>
            <a:r>
              <a:rPr lang="el-GR" smtClean="0"/>
              <a:t>τήξ</a:t>
            </a:r>
            <a:r>
              <a:rPr lang="el-GR" smtClean="0"/>
              <a:t>ης</a:t>
            </a:r>
            <a:r>
              <a:rPr lang="el-GR" smtClean="0"/>
              <a:t> </a:t>
            </a:r>
            <a:r>
              <a:rPr lang="el-GR" dirty="0" smtClean="0"/>
              <a:t>του πιο δύστηκτου συστατικού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15716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Παραγωγή </a:t>
            </a:r>
            <a:r>
              <a:rPr lang="el-GR" sz="2800" dirty="0" err="1" smtClean="0"/>
              <a:t>κόνεων</a:t>
            </a:r>
            <a:r>
              <a:rPr lang="el-GR" sz="2800" dirty="0" smtClean="0"/>
              <a:t> των πρώτων υλών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Ανάμειξη </a:t>
            </a:r>
            <a:r>
              <a:rPr lang="el-GR" sz="2800" dirty="0" err="1" smtClean="0"/>
              <a:t>κόνεων</a:t>
            </a:r>
            <a:r>
              <a:rPr lang="el-GR" sz="2800" dirty="0" smtClean="0"/>
              <a:t> των συστατικών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Συμπίεση του μείγματος </a:t>
            </a:r>
            <a:r>
              <a:rPr lang="el-GR" sz="2800" dirty="0" err="1" smtClean="0"/>
              <a:t>κόνεων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800" dirty="0" err="1" smtClean="0"/>
              <a:t>Πυροσυσσωμάτωση</a:t>
            </a:r>
            <a:endParaRPr lang="el-G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63020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Plasma Sintering (SPS)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678657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</a:t>
            </a:r>
            <a:r>
              <a:rPr lang="el-GR" dirty="0" smtClean="0"/>
              <a:t>ια τεχνική </a:t>
            </a:r>
            <a:r>
              <a:rPr lang="el-GR" dirty="0" err="1" smtClean="0"/>
              <a:t>πυροσυσσωμάτωσης</a:t>
            </a:r>
            <a:r>
              <a:rPr lang="el-GR" dirty="0" smtClean="0"/>
              <a:t> που χρησιμοποιείται για την κατασκευή πυκνών και ομοιογενών υλικών από σκόνες </a:t>
            </a:r>
            <a:endParaRPr lang="en-US" dirty="0" smtClean="0"/>
          </a:p>
          <a:p>
            <a:r>
              <a:rPr lang="el-GR" dirty="0" smtClean="0"/>
              <a:t>Περιλαμβάνει την εφαρμογή παλμικού συνεχούς ρεύματος (DC) και </a:t>
            </a:r>
            <a:r>
              <a:rPr lang="el-GR" dirty="0" err="1" smtClean="0"/>
              <a:t>μονοαξονικής</a:t>
            </a:r>
            <a:r>
              <a:rPr lang="el-GR" dirty="0" smtClean="0"/>
              <a:t> πίεσης στη σκόνη μέσα σε μια μήτρα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https://www.youtube.com/watch?v=UlmUYkG_wW4&amp;t=63s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4098" name="Picture 2" descr="C:\Users\user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928802"/>
            <a:ext cx="209550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5122" name="Picture 2" descr="C:\Users\user\OneDrive\Εικόνες\Screenshots\2024-11-16 (1).png"/>
          <p:cNvPicPr>
            <a:picLocks noChangeAspect="1" noChangeArrowheads="1"/>
          </p:cNvPicPr>
          <p:nvPr/>
        </p:nvPicPr>
        <p:blipFill>
          <a:blip r:embed="rId2"/>
          <a:srcRect l="4336" t="20671" r="13047" b="7453"/>
          <a:stretch>
            <a:fillRect/>
          </a:stretch>
        </p:blipFill>
        <p:spPr bwMode="auto">
          <a:xfrm>
            <a:off x="142844" y="642918"/>
            <a:ext cx="8858280" cy="4334903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14282" y="569115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https://www.struers.com/en/Knowledge/Materials/Powder-metallurgy#characteristics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228</Words>
  <PresentationFormat>Προβολή στην οθόνη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ΜΗΧΑΝΟΥΡΓΙΚΗ ΤΕΧΝΟΛΟΓΙΑ-ΕΡΓΑΛΕΙΟΜΗΧΑΝΕΣ </vt:lpstr>
      <vt:lpstr>Μ.Τ.  Τόμος 2- Κεφάλαιο 11 </vt:lpstr>
      <vt:lpstr>11.1 ΓΕΝΙΚΑ ΠΕΡΙ ΚΟΝΙΟΜΕΤΑΛΛΟΥΡΓΙΑΣ</vt:lpstr>
      <vt:lpstr>11.1 ΓΕΝΙΚΑ ΠΕΡΙ ΚΟΝΙΟΜΕΤΑΛΛΟΥΡΓΙΑΣ</vt:lpstr>
      <vt:lpstr>11.1 ΓΕΝΙΚΑ ΠΕΡΙ ΚΟΝΙΟΜΕΤΑΛΛΟΥΡΓΙΑΣ</vt:lpstr>
      <vt:lpstr>Διαφάνεια 6</vt:lpstr>
      <vt:lpstr>Spark Plasma Sintering (SPS)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ΜΗΧΑΝΟΥΡΓΙΚΗ ΤΕΧΝΟΛΟΓΙΑ-ΕΡΓΑΛΕΙΟΜΗΧΑΝΕΣ </dc:title>
  <dc:creator>user</dc:creator>
  <cp:lastModifiedBy>user</cp:lastModifiedBy>
  <cp:revision>183</cp:revision>
  <dcterms:created xsi:type="dcterms:W3CDTF">2024-09-04T13:22:15Z</dcterms:created>
  <dcterms:modified xsi:type="dcterms:W3CDTF">2024-12-01T08:32:45Z</dcterms:modified>
</cp:coreProperties>
</file>