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9D37-6338-4AD8-A449-211267ED3F93}" type="datetimeFigureOut">
              <a:rPr lang="el-GR" smtClean="0"/>
              <a:pPr/>
              <a:t>14/12/2024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C8A3-47A0-4C9E-B0FC-8AC10918FA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4B8C-091A-419D-A7F0-33DB4A4256C5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C825-C28D-4B1E-B5C1-D4FDCA9FBCBB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6EE7-B9F3-4328-986D-B78C3277EA6D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E65-EF74-4E4E-BA8E-21C03175B9CC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074E-EB9D-440A-A875-89B05420EDF2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CDB4-BA52-493C-B5A9-60BB55D9A6F3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B83-D2BD-46A8-92FE-B49B34E38DFF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8E61-4964-4C78-96D9-34B0D54BF198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464A-5FA0-44AA-88B2-4932D44D4F49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EA06-CC0D-4123-91E4-0F0261A0F0E1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6AAF-E42E-49B7-BBAF-FFE6B576D632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096A-24C4-41E5-9D96-EB881D2BBA30}" type="datetime1">
              <a:rPr lang="el-GR" smtClean="0"/>
              <a:pPr/>
              <a:t>14/12/2024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ΜΗΧΑΝΟΥΡΓΙΚΗ ΤΕΧΝΟΛΟΓΙΑ-ΕΡΓΑΛΕΙΟΜΗΧΑΝΕΣ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Πιθαμίτση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Μαργαρίτα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Μηχανολόγος Μηχανικός-Φυσικός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Logo_Sivitanidei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688194" cy="1268739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ΕΞΩΘΗΣΗ Ή ΔΙΕΛΑΣΗ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i="1" dirty="0" smtClean="0"/>
              <a:t>Διαδικασία:</a:t>
            </a:r>
          </a:p>
          <a:p>
            <a:r>
              <a:rPr lang="el-GR" dirty="0" smtClean="0"/>
              <a:t>μία συμπαγής ράβδος τοποθετείται και περιβάλλεται από ένα θάλαμο</a:t>
            </a:r>
          </a:p>
          <a:p>
            <a:r>
              <a:rPr lang="el-GR" dirty="0" smtClean="0"/>
              <a:t>ταυτόχρονα αναγκάζεται να κινηθεί προς το τέρμα του θαλάμου, όπου υπάρχει μήτρα με άνοιγμα μικρότερης διατομής από το οποίο και αναγκάζεται να διέλθει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5" name="Picture 3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4214842" cy="180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ΕΞΩΘΗΣΗ Ή ΔΙΕΛΑΣΗ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9219" name="Picture 3" descr="C:\Users\user\OneDrive\Εικόνες\Screenshots\2024-12-01 (5).png"/>
          <p:cNvPicPr>
            <a:picLocks noChangeAspect="1" noChangeArrowheads="1"/>
          </p:cNvPicPr>
          <p:nvPr/>
        </p:nvPicPr>
        <p:blipFill>
          <a:blip r:embed="rId2"/>
          <a:srcRect l="12591" t="32222" r="37604" b="17778"/>
          <a:stretch>
            <a:fillRect/>
          </a:stretch>
        </p:blipFill>
        <p:spPr bwMode="auto">
          <a:xfrm>
            <a:off x="428596" y="1500174"/>
            <a:ext cx="822281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ΕΞΩΘΗΣΗ Ή ΔΙΕΛΑΣΗ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Ανάλογα με τη μέθοδο εξώθησης διακρίνονται πέντε διαφορετικά είδη εξώθησης: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άμεση εξώθηση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έμμεση εξώθηση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εξώθηση προς τα πίσω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εξώθηση με κρούση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υδροστατική εξώθηση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ΑΜΕΣΗ ΕΞΩΘΗΣΗ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ροή του μετάλλου, διαμέσου του ανοίγματος της μήτρας, γίνεται στην ίδια κατεύθυνση με την κίνηση του εμβόλου που το </a:t>
            </a:r>
            <a:r>
              <a:rPr lang="el-GR" dirty="0" smtClean="0"/>
              <a:t>πιέζει</a:t>
            </a:r>
          </a:p>
          <a:p>
            <a:r>
              <a:rPr lang="el-GR" dirty="0" smtClean="0"/>
              <a:t>Το </a:t>
            </a:r>
            <a:r>
              <a:rPr lang="el-GR" dirty="0" smtClean="0"/>
              <a:t>έμβολο </a:t>
            </a:r>
            <a:r>
              <a:rPr lang="el-GR" dirty="0" smtClean="0"/>
              <a:t>έχει </a:t>
            </a:r>
            <a:r>
              <a:rPr lang="el-GR" dirty="0" smtClean="0"/>
              <a:t>διάμετρο ίδια με την τρύπα του θαλάμου στον οποίο εισάγεται το υλικό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5" name="Picture 2" descr="C:\Users\user\OneDrive\Εικόνες\Screenshots\2024-12-01 (3).png"/>
          <p:cNvPicPr>
            <a:picLocks noChangeAspect="1" noChangeArrowheads="1"/>
          </p:cNvPicPr>
          <p:nvPr/>
        </p:nvPicPr>
        <p:blipFill>
          <a:blip r:embed="rId2"/>
          <a:srcRect l="33177" t="39468" r="35768" b="18865"/>
          <a:stretch>
            <a:fillRect/>
          </a:stretch>
        </p:blipFill>
        <p:spPr bwMode="auto">
          <a:xfrm>
            <a:off x="5214942" y="2214554"/>
            <a:ext cx="378621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ΕΜΜΕΣΗ ΕΞΩΘΗΣΗ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4643470" cy="4525963"/>
          </a:xfrm>
        </p:spPr>
        <p:txBody>
          <a:bodyPr/>
          <a:lstStyle/>
          <a:p>
            <a:r>
              <a:rPr lang="el-GR" dirty="0" smtClean="0"/>
              <a:t>Το  έμβολο </a:t>
            </a:r>
            <a:r>
              <a:rPr lang="el-GR" dirty="0" smtClean="0"/>
              <a:t>έχει </a:t>
            </a:r>
            <a:r>
              <a:rPr lang="el-GR" dirty="0" smtClean="0"/>
              <a:t>την ίδια διάμετρο με την τρύπα του </a:t>
            </a:r>
            <a:r>
              <a:rPr lang="el-GR" dirty="0" smtClean="0"/>
              <a:t>θαλάμου και είναι </a:t>
            </a:r>
            <a:r>
              <a:rPr lang="el-GR" dirty="0" smtClean="0"/>
              <a:t>κοίλο, διαθέτει δηλαδή εσωτερική οπή από όπου και διέρχεται το </a:t>
            </a:r>
            <a:r>
              <a:rPr lang="el-GR" dirty="0" err="1" smtClean="0"/>
              <a:t>παραμορφούμενο</a:t>
            </a:r>
            <a:r>
              <a:rPr lang="el-GR" dirty="0" smtClean="0"/>
              <a:t> υλικό.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6147" name="Picture 3" descr="C:\Users\user\OneDrive\Εικόνες\Screenshots\2024-12-01 (4).png"/>
          <p:cNvPicPr>
            <a:picLocks noChangeAspect="1" noChangeArrowheads="1"/>
          </p:cNvPicPr>
          <p:nvPr/>
        </p:nvPicPr>
        <p:blipFill>
          <a:blip r:embed="rId2"/>
          <a:srcRect l="33437" t="49653" r="34336" b="10764"/>
          <a:stretch>
            <a:fillRect/>
          </a:stretch>
        </p:blipFill>
        <p:spPr bwMode="auto">
          <a:xfrm>
            <a:off x="4929190" y="2285992"/>
            <a:ext cx="392909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ΑΜΕΣΗ &amp; ΕΜΜΕΣΗ ΕΞΩΘΗΣΗ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8194" name="Picture 2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40065" cy="480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Μ.Τ.  Τόμος 2- Κεφάλαιο 1</a:t>
            </a:r>
            <a:r>
              <a:rPr lang="en-US" sz="3200" b="1" dirty="0" smtClean="0"/>
              <a:t>3</a:t>
            </a:r>
            <a:r>
              <a:rPr lang="el-GR" sz="3200" b="1" dirty="0" smtClean="0"/>
              <a:t> 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000636"/>
            <a:ext cx="8358246" cy="112552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   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0" y="5572140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2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3200" dirty="0" smtClean="0"/>
              <a:t>ΜΗΧΑΝΙΚΕΣ ΔΙΑΜΟΡΦΩΣΕΙΣ ΣΥΜΠΑΓΟΥΣ ΥΛΙΚΟΥ</a:t>
            </a:r>
            <a:endParaRPr lang="el-GR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OneDrive\Εικόνες\Screenshots\2024-12-01.png"/>
          <p:cNvPicPr>
            <a:picLocks noChangeAspect="1" noChangeArrowheads="1"/>
          </p:cNvPicPr>
          <p:nvPr/>
        </p:nvPicPr>
        <p:blipFill>
          <a:blip r:embed="rId2"/>
          <a:srcRect l="30013" t="42107" r="30143" b="11018"/>
          <a:stretch>
            <a:fillRect/>
          </a:stretch>
        </p:blipFill>
        <p:spPr bwMode="auto">
          <a:xfrm>
            <a:off x="1928794" y="1643050"/>
            <a:ext cx="50736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13.1 ΣΦΥΡΗΛΑΣΙΑ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4643470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πιο απλή μορφή σφυρηλασίας μπορεί να πραγματοποιηθεί με μια βαριά σφύρα και αμόνι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Σήμερα συνήθως χρησιμοποιείται κατάλληλη πρέσα και μήτρα για τη σφυρηλασία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929090" cy="2072627"/>
          </a:xfrm>
          <a:prstGeom prst="rect">
            <a:avLst/>
          </a:prstGeom>
          <a:noFill/>
        </p:spPr>
      </p:pic>
      <p:pic>
        <p:nvPicPr>
          <p:cNvPr id="8" name="Picture 2" descr="C:\Users\user\OneDrive\Εικόνες\Screenshots\2024-12-01.png"/>
          <p:cNvPicPr>
            <a:picLocks noChangeAspect="1" noChangeArrowheads="1"/>
          </p:cNvPicPr>
          <p:nvPr/>
        </p:nvPicPr>
        <p:blipFill>
          <a:blip r:embed="rId3"/>
          <a:srcRect l="30013" t="42107" r="30143" b="11018"/>
          <a:stretch>
            <a:fillRect/>
          </a:stretch>
        </p:blipFill>
        <p:spPr bwMode="auto">
          <a:xfrm>
            <a:off x="4929190" y="3643314"/>
            <a:ext cx="3964013" cy="262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ΣΦΥΡΗΛΑΣΙΑ ΣΕ ΠΡΕΣΕΣ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072494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Γίνεται είτε σε ανοικτές είτε σε κλειστές μήτρες. </a:t>
            </a:r>
          </a:p>
          <a:p>
            <a:r>
              <a:rPr lang="el-GR" dirty="0" smtClean="0"/>
              <a:t>Στην απλούστερη μορφή σφυρηλάτησης με ανοικτή μήτρα, πιέζεται ένα κυλινδρικό τεμάχιο ανάμεσα σε δύο επίπεδες μήτρες και με αυτό τον τρόπο μειώνεται το ύψος του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Θεωρητική και εφαρμοσμένη σφυρηλασία σε ανοικτή μήτρα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2050" name="Picture 2" descr="C:\Users\user\OneDrive\Εικόνες\Screenshots\2024-12-01 (1).png"/>
          <p:cNvPicPr>
            <a:picLocks noChangeAspect="1" noChangeArrowheads="1"/>
          </p:cNvPicPr>
          <p:nvPr/>
        </p:nvPicPr>
        <p:blipFill>
          <a:blip r:embed="rId2"/>
          <a:srcRect l="30586" t="23542" r="33672" b="11875"/>
          <a:stretch>
            <a:fillRect/>
          </a:stretch>
        </p:blipFill>
        <p:spPr bwMode="auto">
          <a:xfrm>
            <a:off x="2143108" y="1785926"/>
            <a:ext cx="4357718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Σφυρηλασία με κλειστή μήτρα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3074" name="Picture 2" descr="C:\Users\user\OneDrive\Εικόνες\Screenshots\2024-12-01 (2).png"/>
          <p:cNvPicPr>
            <a:picLocks noChangeAspect="1" noChangeArrowheads="1"/>
          </p:cNvPicPr>
          <p:nvPr/>
        </p:nvPicPr>
        <p:blipFill>
          <a:blip r:embed="rId2"/>
          <a:srcRect l="31146" t="26574" r="31940" b="14051"/>
          <a:stretch>
            <a:fillRect/>
          </a:stretch>
        </p:blipFill>
        <p:spPr bwMode="auto">
          <a:xfrm>
            <a:off x="2000232" y="1785926"/>
            <a:ext cx="450059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13.2 ΕΛΑΣΗ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92895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κατεργασία διαμόρφωσης </a:t>
            </a:r>
          </a:p>
          <a:p>
            <a:r>
              <a:rPr lang="el-GR" dirty="0" smtClean="0"/>
              <a:t>έχει σκοπό τη μείωση του πάχους ή την αλλαγή της διατομής ενός τεμαχίου</a:t>
            </a:r>
            <a:endParaRPr lang="en-US" dirty="0" smtClean="0"/>
          </a:p>
          <a:p>
            <a:r>
              <a:rPr lang="el-GR" dirty="0" smtClean="0"/>
              <a:t>επιτυγχάνεται</a:t>
            </a:r>
            <a:r>
              <a:rPr lang="en-US" dirty="0" smtClean="0"/>
              <a:t> </a:t>
            </a:r>
            <a:r>
              <a:rPr lang="el-GR" dirty="0" smtClean="0"/>
              <a:t>μέσω της διέλευσης του τεμαχίου ανάμεσα σε δύο περιστρεφόμενους κυλίνδρους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14818"/>
            <a:ext cx="3890562" cy="243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13.2 ΕΛΑΣΗ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el-GR" dirty="0" smtClean="0"/>
              <a:t>τα παραγόμενα προϊόντα είναι επίπεδες πλάκες και ελάσματα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5122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2857500" cy="1600200"/>
          </a:xfrm>
          <a:prstGeom prst="rect">
            <a:avLst/>
          </a:prstGeom>
          <a:noFill/>
        </p:spPr>
      </p:pic>
      <p:pic>
        <p:nvPicPr>
          <p:cNvPr id="5123" name="Picture 3" descr="C:\Users\user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357694"/>
            <a:ext cx="4907444" cy="2047871"/>
          </a:xfrm>
          <a:prstGeom prst="rect">
            <a:avLst/>
          </a:prstGeom>
          <a:noFill/>
        </p:spPr>
      </p:pic>
      <p:pic>
        <p:nvPicPr>
          <p:cNvPr id="5124" name="Picture 4" descr="C:\Users\user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7"/>
            <a:ext cx="4000528" cy="244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13.3 ΕΞΩΘΗΣΗ Ή ΔΙΕΛΑΣΗ</a:t>
            </a:r>
            <a:r>
              <a:rPr lang="en-US" dirty="0" smtClean="0"/>
              <a:t> (EXTRUSION)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6257940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i="1" dirty="0" smtClean="0"/>
              <a:t>Τι είναι:</a:t>
            </a:r>
          </a:p>
          <a:p>
            <a:r>
              <a:rPr lang="el-GR" dirty="0" smtClean="0"/>
              <a:t>τεχνική μορφοποίησης μετάλλων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532458" cy="287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303</Words>
  <PresentationFormat>Προβολή στην οθόνη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ΜΗΧΑΝΟΥΡΓΙΚΗ ΤΕΧΝΟΛΟΓΙΑ-ΕΡΓΑΛΕΙΟΜΗΧΑΝΕΣ </vt:lpstr>
      <vt:lpstr>Μ.Τ.  Τόμος 2- Κεφάλαιο 13 </vt:lpstr>
      <vt:lpstr>13.1 ΣΦΥΡΗΛΑΣΙΑ</vt:lpstr>
      <vt:lpstr>ΣΦΥΡΗΛΑΣΙΑ ΣΕ ΠΡΕΣΕΣ</vt:lpstr>
      <vt:lpstr>Θεωρητική και εφαρμοσμένη σφυρηλασία σε ανοικτή μήτρα</vt:lpstr>
      <vt:lpstr>Σφυρηλασία με κλειστή μήτρα</vt:lpstr>
      <vt:lpstr>13.2 ΕΛΑΣΗ</vt:lpstr>
      <vt:lpstr>13.2 ΕΛΑΣΗ</vt:lpstr>
      <vt:lpstr>13.3 ΕΞΩΘΗΣΗ Ή ΔΙΕΛΑΣΗ (EXTRUSION)</vt:lpstr>
      <vt:lpstr>ΕΞΩΘΗΣΗ Ή ΔΙΕΛΑΣΗ</vt:lpstr>
      <vt:lpstr> ΕΞΩΘΗΣΗ Ή ΔΙΕΛΑΣΗ</vt:lpstr>
      <vt:lpstr> ΕΞΩΘΗΣΗ Ή ΔΙΕΛΑΣΗ</vt:lpstr>
      <vt:lpstr>ΑΜΕΣΗ ΕΞΩΘΗΣΗ</vt:lpstr>
      <vt:lpstr>ΕΜΜΕΣΗ ΕΞΩΘΗΣΗ</vt:lpstr>
      <vt:lpstr>ΑΜΕΣΗ &amp; ΕΜΜΕΣΗ ΕΞΩΘΗΣΗ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ΜΗΧΑΝΟΥΡΓΙΚΗ ΤΕΧΝΟΛΟΓΙΑ-ΕΡΓΑΛΕΙΟΜΗΧΑΝΕΣ </dc:title>
  <dc:creator>user</dc:creator>
  <cp:lastModifiedBy>user</cp:lastModifiedBy>
  <cp:revision>208</cp:revision>
  <dcterms:created xsi:type="dcterms:W3CDTF">2024-09-04T13:22:15Z</dcterms:created>
  <dcterms:modified xsi:type="dcterms:W3CDTF">2024-12-14T07:35:07Z</dcterms:modified>
</cp:coreProperties>
</file>