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85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1F48FE-9CEE-99FF-801E-C99654599DF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FBEA54A-0953-A2F0-57C3-9733BACC987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2806860-8284-78AE-6D97-FF4BEE236E03}"/>
              </a:ext>
            </a:extLst>
          </p:cNvPr>
          <p:cNvSpPr>
            <a:spLocks noGrp="1"/>
          </p:cNvSpPr>
          <p:nvPr>
            <p:ph type="dt" sz="half" idx="10"/>
          </p:nvPr>
        </p:nvSpPr>
        <p:spPr/>
        <p:txBody>
          <a:bodyPr/>
          <a:lstStyle/>
          <a:p>
            <a:fld id="{52EDA5EB-F907-4534-9EC3-102121AAA259}" type="datetimeFigureOut">
              <a:rPr lang="en-GB" smtClean="0"/>
              <a:t>24/03/2025</a:t>
            </a:fld>
            <a:endParaRPr lang="en-GB"/>
          </a:p>
        </p:txBody>
      </p:sp>
      <p:sp>
        <p:nvSpPr>
          <p:cNvPr id="5" name="Footer Placeholder 4">
            <a:extLst>
              <a:ext uri="{FF2B5EF4-FFF2-40B4-BE49-F238E27FC236}">
                <a16:creationId xmlns:a16="http://schemas.microsoft.com/office/drawing/2014/main" id="{CA000B22-FFCF-EC5C-8EB8-5B35CD35D77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DC9BDD3-204E-1B3C-D8A1-9370F45A707F}"/>
              </a:ext>
            </a:extLst>
          </p:cNvPr>
          <p:cNvSpPr>
            <a:spLocks noGrp="1"/>
          </p:cNvSpPr>
          <p:nvPr>
            <p:ph type="sldNum" sz="quarter" idx="12"/>
          </p:nvPr>
        </p:nvSpPr>
        <p:spPr/>
        <p:txBody>
          <a:bodyPr/>
          <a:lstStyle/>
          <a:p>
            <a:fld id="{FA99A2FB-E916-4AC9-804D-85440A326DBD}" type="slidenum">
              <a:rPr lang="en-GB" smtClean="0"/>
              <a:t>‹#›</a:t>
            </a:fld>
            <a:endParaRPr lang="en-GB"/>
          </a:p>
        </p:txBody>
      </p:sp>
    </p:spTree>
    <p:extLst>
      <p:ext uri="{BB962C8B-B14F-4D97-AF65-F5344CB8AC3E}">
        <p14:creationId xmlns:p14="http://schemas.microsoft.com/office/powerpoint/2010/main" val="32553035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10289-2259-6141-8672-BBE0BE16D1C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2F86C56-C8AB-14FC-6808-2360D9F26D9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B48BFB6-3CD9-0178-4E93-58DD49025D05}"/>
              </a:ext>
            </a:extLst>
          </p:cNvPr>
          <p:cNvSpPr>
            <a:spLocks noGrp="1"/>
          </p:cNvSpPr>
          <p:nvPr>
            <p:ph type="dt" sz="half" idx="10"/>
          </p:nvPr>
        </p:nvSpPr>
        <p:spPr/>
        <p:txBody>
          <a:bodyPr/>
          <a:lstStyle/>
          <a:p>
            <a:fld id="{52EDA5EB-F907-4534-9EC3-102121AAA259}" type="datetimeFigureOut">
              <a:rPr lang="en-GB" smtClean="0"/>
              <a:t>24/03/2025</a:t>
            </a:fld>
            <a:endParaRPr lang="en-GB"/>
          </a:p>
        </p:txBody>
      </p:sp>
      <p:sp>
        <p:nvSpPr>
          <p:cNvPr id="5" name="Footer Placeholder 4">
            <a:extLst>
              <a:ext uri="{FF2B5EF4-FFF2-40B4-BE49-F238E27FC236}">
                <a16:creationId xmlns:a16="http://schemas.microsoft.com/office/drawing/2014/main" id="{29D30263-E786-E115-6FBA-024D6159097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3BECD11-D470-5FD3-907A-285B5E7BAF21}"/>
              </a:ext>
            </a:extLst>
          </p:cNvPr>
          <p:cNvSpPr>
            <a:spLocks noGrp="1"/>
          </p:cNvSpPr>
          <p:nvPr>
            <p:ph type="sldNum" sz="quarter" idx="12"/>
          </p:nvPr>
        </p:nvSpPr>
        <p:spPr/>
        <p:txBody>
          <a:bodyPr/>
          <a:lstStyle/>
          <a:p>
            <a:fld id="{FA99A2FB-E916-4AC9-804D-85440A326DBD}" type="slidenum">
              <a:rPr lang="en-GB" smtClean="0"/>
              <a:t>‹#›</a:t>
            </a:fld>
            <a:endParaRPr lang="en-GB"/>
          </a:p>
        </p:txBody>
      </p:sp>
    </p:spTree>
    <p:extLst>
      <p:ext uri="{BB962C8B-B14F-4D97-AF65-F5344CB8AC3E}">
        <p14:creationId xmlns:p14="http://schemas.microsoft.com/office/powerpoint/2010/main" val="16765240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7AF5E37-173B-C242-87AF-A34408FAE11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B52B009-F910-6CBF-ED27-76097246B55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698FE30-AC98-B470-0011-AD1CB7C5C460}"/>
              </a:ext>
            </a:extLst>
          </p:cNvPr>
          <p:cNvSpPr>
            <a:spLocks noGrp="1"/>
          </p:cNvSpPr>
          <p:nvPr>
            <p:ph type="dt" sz="half" idx="10"/>
          </p:nvPr>
        </p:nvSpPr>
        <p:spPr/>
        <p:txBody>
          <a:bodyPr/>
          <a:lstStyle/>
          <a:p>
            <a:fld id="{52EDA5EB-F907-4534-9EC3-102121AAA259}" type="datetimeFigureOut">
              <a:rPr lang="en-GB" smtClean="0"/>
              <a:t>24/03/2025</a:t>
            </a:fld>
            <a:endParaRPr lang="en-GB"/>
          </a:p>
        </p:txBody>
      </p:sp>
      <p:sp>
        <p:nvSpPr>
          <p:cNvPr id="5" name="Footer Placeholder 4">
            <a:extLst>
              <a:ext uri="{FF2B5EF4-FFF2-40B4-BE49-F238E27FC236}">
                <a16:creationId xmlns:a16="http://schemas.microsoft.com/office/drawing/2014/main" id="{A74B411B-0F1D-F7B5-34D2-168F7F0F072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9529264-198C-A39D-454E-EE711F6FD1AC}"/>
              </a:ext>
            </a:extLst>
          </p:cNvPr>
          <p:cNvSpPr>
            <a:spLocks noGrp="1"/>
          </p:cNvSpPr>
          <p:nvPr>
            <p:ph type="sldNum" sz="quarter" idx="12"/>
          </p:nvPr>
        </p:nvSpPr>
        <p:spPr/>
        <p:txBody>
          <a:bodyPr/>
          <a:lstStyle/>
          <a:p>
            <a:fld id="{FA99A2FB-E916-4AC9-804D-85440A326DBD}" type="slidenum">
              <a:rPr lang="en-GB" smtClean="0"/>
              <a:t>‹#›</a:t>
            </a:fld>
            <a:endParaRPr lang="en-GB"/>
          </a:p>
        </p:txBody>
      </p:sp>
    </p:spTree>
    <p:extLst>
      <p:ext uri="{BB962C8B-B14F-4D97-AF65-F5344CB8AC3E}">
        <p14:creationId xmlns:p14="http://schemas.microsoft.com/office/powerpoint/2010/main" val="15819459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090CF8-E51B-CABC-DA64-62C87D7E97B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9D1D6A9-1AB6-BD51-B683-E48593394B4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37B448F-817B-0AFA-B390-93A6A6D5FFE8}"/>
              </a:ext>
            </a:extLst>
          </p:cNvPr>
          <p:cNvSpPr>
            <a:spLocks noGrp="1"/>
          </p:cNvSpPr>
          <p:nvPr>
            <p:ph type="dt" sz="half" idx="10"/>
          </p:nvPr>
        </p:nvSpPr>
        <p:spPr/>
        <p:txBody>
          <a:bodyPr/>
          <a:lstStyle/>
          <a:p>
            <a:fld id="{52EDA5EB-F907-4534-9EC3-102121AAA259}" type="datetimeFigureOut">
              <a:rPr lang="en-GB" smtClean="0"/>
              <a:t>24/03/2025</a:t>
            </a:fld>
            <a:endParaRPr lang="en-GB"/>
          </a:p>
        </p:txBody>
      </p:sp>
      <p:sp>
        <p:nvSpPr>
          <p:cNvPr id="5" name="Footer Placeholder 4">
            <a:extLst>
              <a:ext uri="{FF2B5EF4-FFF2-40B4-BE49-F238E27FC236}">
                <a16:creationId xmlns:a16="http://schemas.microsoft.com/office/drawing/2014/main" id="{26961C7F-78E1-98B6-B9BD-C774190D873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7279E9F-A9B9-81F8-4AC7-0ED304DC2B58}"/>
              </a:ext>
            </a:extLst>
          </p:cNvPr>
          <p:cNvSpPr>
            <a:spLocks noGrp="1"/>
          </p:cNvSpPr>
          <p:nvPr>
            <p:ph type="sldNum" sz="quarter" idx="12"/>
          </p:nvPr>
        </p:nvSpPr>
        <p:spPr/>
        <p:txBody>
          <a:bodyPr/>
          <a:lstStyle/>
          <a:p>
            <a:fld id="{FA99A2FB-E916-4AC9-804D-85440A326DBD}" type="slidenum">
              <a:rPr lang="en-GB" smtClean="0"/>
              <a:t>‹#›</a:t>
            </a:fld>
            <a:endParaRPr lang="en-GB"/>
          </a:p>
        </p:txBody>
      </p:sp>
    </p:spTree>
    <p:extLst>
      <p:ext uri="{BB962C8B-B14F-4D97-AF65-F5344CB8AC3E}">
        <p14:creationId xmlns:p14="http://schemas.microsoft.com/office/powerpoint/2010/main" val="3493063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6C3AB-439B-B228-1BAB-F2BF71A4981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E1D92B0-F643-1B15-0968-279B47658D49}"/>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C56EB19-0E65-CE7E-19BB-0FC48C77FD44}"/>
              </a:ext>
            </a:extLst>
          </p:cNvPr>
          <p:cNvSpPr>
            <a:spLocks noGrp="1"/>
          </p:cNvSpPr>
          <p:nvPr>
            <p:ph type="dt" sz="half" idx="10"/>
          </p:nvPr>
        </p:nvSpPr>
        <p:spPr/>
        <p:txBody>
          <a:bodyPr/>
          <a:lstStyle/>
          <a:p>
            <a:fld id="{52EDA5EB-F907-4534-9EC3-102121AAA259}" type="datetimeFigureOut">
              <a:rPr lang="en-GB" smtClean="0"/>
              <a:t>24/03/2025</a:t>
            </a:fld>
            <a:endParaRPr lang="en-GB"/>
          </a:p>
        </p:txBody>
      </p:sp>
      <p:sp>
        <p:nvSpPr>
          <p:cNvPr id="5" name="Footer Placeholder 4">
            <a:extLst>
              <a:ext uri="{FF2B5EF4-FFF2-40B4-BE49-F238E27FC236}">
                <a16:creationId xmlns:a16="http://schemas.microsoft.com/office/drawing/2014/main" id="{B63EA970-1A53-C9B9-E4D2-28C28865196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28D2EAE-9B10-6649-0E37-17C10E5253A5}"/>
              </a:ext>
            </a:extLst>
          </p:cNvPr>
          <p:cNvSpPr>
            <a:spLocks noGrp="1"/>
          </p:cNvSpPr>
          <p:nvPr>
            <p:ph type="sldNum" sz="quarter" idx="12"/>
          </p:nvPr>
        </p:nvSpPr>
        <p:spPr/>
        <p:txBody>
          <a:bodyPr/>
          <a:lstStyle/>
          <a:p>
            <a:fld id="{FA99A2FB-E916-4AC9-804D-85440A326DBD}" type="slidenum">
              <a:rPr lang="en-GB" smtClean="0"/>
              <a:t>‹#›</a:t>
            </a:fld>
            <a:endParaRPr lang="en-GB"/>
          </a:p>
        </p:txBody>
      </p:sp>
    </p:spTree>
    <p:extLst>
      <p:ext uri="{BB962C8B-B14F-4D97-AF65-F5344CB8AC3E}">
        <p14:creationId xmlns:p14="http://schemas.microsoft.com/office/powerpoint/2010/main" val="2691759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EF5F39-9486-FEFB-6CF8-3B4A572891D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5B02F98-F107-6300-C59B-2CC467A1F6D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C3310C0-9ACE-B6C3-2F46-166486BCC1F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1460C90-2B4E-DB2A-445C-9F4B7B2B12A4}"/>
              </a:ext>
            </a:extLst>
          </p:cNvPr>
          <p:cNvSpPr>
            <a:spLocks noGrp="1"/>
          </p:cNvSpPr>
          <p:nvPr>
            <p:ph type="dt" sz="half" idx="10"/>
          </p:nvPr>
        </p:nvSpPr>
        <p:spPr/>
        <p:txBody>
          <a:bodyPr/>
          <a:lstStyle/>
          <a:p>
            <a:fld id="{52EDA5EB-F907-4534-9EC3-102121AAA259}" type="datetimeFigureOut">
              <a:rPr lang="en-GB" smtClean="0"/>
              <a:t>24/03/2025</a:t>
            </a:fld>
            <a:endParaRPr lang="en-GB"/>
          </a:p>
        </p:txBody>
      </p:sp>
      <p:sp>
        <p:nvSpPr>
          <p:cNvPr id="6" name="Footer Placeholder 5">
            <a:extLst>
              <a:ext uri="{FF2B5EF4-FFF2-40B4-BE49-F238E27FC236}">
                <a16:creationId xmlns:a16="http://schemas.microsoft.com/office/drawing/2014/main" id="{22E3FCC4-B2ED-20F8-ACA5-57519A762CD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14EB4A9-9E90-F877-48B0-891A099EB685}"/>
              </a:ext>
            </a:extLst>
          </p:cNvPr>
          <p:cNvSpPr>
            <a:spLocks noGrp="1"/>
          </p:cNvSpPr>
          <p:nvPr>
            <p:ph type="sldNum" sz="quarter" idx="12"/>
          </p:nvPr>
        </p:nvSpPr>
        <p:spPr/>
        <p:txBody>
          <a:bodyPr/>
          <a:lstStyle/>
          <a:p>
            <a:fld id="{FA99A2FB-E916-4AC9-804D-85440A326DBD}" type="slidenum">
              <a:rPr lang="en-GB" smtClean="0"/>
              <a:t>‹#›</a:t>
            </a:fld>
            <a:endParaRPr lang="en-GB"/>
          </a:p>
        </p:txBody>
      </p:sp>
    </p:spTree>
    <p:extLst>
      <p:ext uri="{BB962C8B-B14F-4D97-AF65-F5344CB8AC3E}">
        <p14:creationId xmlns:p14="http://schemas.microsoft.com/office/powerpoint/2010/main" val="6462791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83AF1B-724F-8D31-C636-F3AF00475A5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93BD71F-5598-174E-B6D6-E87A1CD701E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2A77AD4-5FEB-3D24-2375-BAAFB48DDC7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52384E5-5666-6ECC-E4CB-A3F1A903337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DFBBDFC-AFF6-1EAC-6E05-7C49898F3CA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68A29EF-606B-18E5-D705-904FDAD95617}"/>
              </a:ext>
            </a:extLst>
          </p:cNvPr>
          <p:cNvSpPr>
            <a:spLocks noGrp="1"/>
          </p:cNvSpPr>
          <p:nvPr>
            <p:ph type="dt" sz="half" idx="10"/>
          </p:nvPr>
        </p:nvSpPr>
        <p:spPr/>
        <p:txBody>
          <a:bodyPr/>
          <a:lstStyle/>
          <a:p>
            <a:fld id="{52EDA5EB-F907-4534-9EC3-102121AAA259}" type="datetimeFigureOut">
              <a:rPr lang="en-GB" smtClean="0"/>
              <a:t>24/03/2025</a:t>
            </a:fld>
            <a:endParaRPr lang="en-GB"/>
          </a:p>
        </p:txBody>
      </p:sp>
      <p:sp>
        <p:nvSpPr>
          <p:cNvPr id="8" name="Footer Placeholder 7">
            <a:extLst>
              <a:ext uri="{FF2B5EF4-FFF2-40B4-BE49-F238E27FC236}">
                <a16:creationId xmlns:a16="http://schemas.microsoft.com/office/drawing/2014/main" id="{7FE4AE05-E9E2-B1B0-7021-48622BCBAB2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83E84AF-4DA8-94D5-E2A0-0CC9863A0EC0}"/>
              </a:ext>
            </a:extLst>
          </p:cNvPr>
          <p:cNvSpPr>
            <a:spLocks noGrp="1"/>
          </p:cNvSpPr>
          <p:nvPr>
            <p:ph type="sldNum" sz="quarter" idx="12"/>
          </p:nvPr>
        </p:nvSpPr>
        <p:spPr/>
        <p:txBody>
          <a:bodyPr/>
          <a:lstStyle/>
          <a:p>
            <a:fld id="{FA99A2FB-E916-4AC9-804D-85440A326DBD}" type="slidenum">
              <a:rPr lang="en-GB" smtClean="0"/>
              <a:t>‹#›</a:t>
            </a:fld>
            <a:endParaRPr lang="en-GB"/>
          </a:p>
        </p:txBody>
      </p:sp>
    </p:spTree>
    <p:extLst>
      <p:ext uri="{BB962C8B-B14F-4D97-AF65-F5344CB8AC3E}">
        <p14:creationId xmlns:p14="http://schemas.microsoft.com/office/powerpoint/2010/main" val="3704214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1C8D7C-A032-445B-6D6B-D426B17C365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F9DFC7A-D8C6-1E86-FA35-56C52A8C84EA}"/>
              </a:ext>
            </a:extLst>
          </p:cNvPr>
          <p:cNvSpPr>
            <a:spLocks noGrp="1"/>
          </p:cNvSpPr>
          <p:nvPr>
            <p:ph type="dt" sz="half" idx="10"/>
          </p:nvPr>
        </p:nvSpPr>
        <p:spPr/>
        <p:txBody>
          <a:bodyPr/>
          <a:lstStyle/>
          <a:p>
            <a:fld id="{52EDA5EB-F907-4534-9EC3-102121AAA259}" type="datetimeFigureOut">
              <a:rPr lang="en-GB" smtClean="0"/>
              <a:t>24/03/2025</a:t>
            </a:fld>
            <a:endParaRPr lang="en-GB"/>
          </a:p>
        </p:txBody>
      </p:sp>
      <p:sp>
        <p:nvSpPr>
          <p:cNvPr id="4" name="Footer Placeholder 3">
            <a:extLst>
              <a:ext uri="{FF2B5EF4-FFF2-40B4-BE49-F238E27FC236}">
                <a16:creationId xmlns:a16="http://schemas.microsoft.com/office/drawing/2014/main" id="{5C59E690-5230-3D09-E770-9CFF3ACFEEF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9AD6E2E-38D7-732C-827F-F39732CAC133}"/>
              </a:ext>
            </a:extLst>
          </p:cNvPr>
          <p:cNvSpPr>
            <a:spLocks noGrp="1"/>
          </p:cNvSpPr>
          <p:nvPr>
            <p:ph type="sldNum" sz="quarter" idx="12"/>
          </p:nvPr>
        </p:nvSpPr>
        <p:spPr/>
        <p:txBody>
          <a:bodyPr/>
          <a:lstStyle/>
          <a:p>
            <a:fld id="{FA99A2FB-E916-4AC9-804D-85440A326DBD}" type="slidenum">
              <a:rPr lang="en-GB" smtClean="0"/>
              <a:t>‹#›</a:t>
            </a:fld>
            <a:endParaRPr lang="en-GB"/>
          </a:p>
        </p:txBody>
      </p:sp>
    </p:spTree>
    <p:extLst>
      <p:ext uri="{BB962C8B-B14F-4D97-AF65-F5344CB8AC3E}">
        <p14:creationId xmlns:p14="http://schemas.microsoft.com/office/powerpoint/2010/main" val="32513763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BD25BF0-4A76-337F-FD78-789A6E0AAD6A}"/>
              </a:ext>
            </a:extLst>
          </p:cNvPr>
          <p:cNvSpPr>
            <a:spLocks noGrp="1"/>
          </p:cNvSpPr>
          <p:nvPr>
            <p:ph type="dt" sz="half" idx="10"/>
          </p:nvPr>
        </p:nvSpPr>
        <p:spPr/>
        <p:txBody>
          <a:bodyPr/>
          <a:lstStyle/>
          <a:p>
            <a:fld id="{52EDA5EB-F907-4534-9EC3-102121AAA259}" type="datetimeFigureOut">
              <a:rPr lang="en-GB" smtClean="0"/>
              <a:t>24/03/2025</a:t>
            </a:fld>
            <a:endParaRPr lang="en-GB"/>
          </a:p>
        </p:txBody>
      </p:sp>
      <p:sp>
        <p:nvSpPr>
          <p:cNvPr id="3" name="Footer Placeholder 2">
            <a:extLst>
              <a:ext uri="{FF2B5EF4-FFF2-40B4-BE49-F238E27FC236}">
                <a16:creationId xmlns:a16="http://schemas.microsoft.com/office/drawing/2014/main" id="{01E91948-0DD6-B9F4-5B73-E3D401032FC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E022B415-E961-3273-686B-39D312323580}"/>
              </a:ext>
            </a:extLst>
          </p:cNvPr>
          <p:cNvSpPr>
            <a:spLocks noGrp="1"/>
          </p:cNvSpPr>
          <p:nvPr>
            <p:ph type="sldNum" sz="quarter" idx="12"/>
          </p:nvPr>
        </p:nvSpPr>
        <p:spPr/>
        <p:txBody>
          <a:bodyPr/>
          <a:lstStyle/>
          <a:p>
            <a:fld id="{FA99A2FB-E916-4AC9-804D-85440A326DBD}" type="slidenum">
              <a:rPr lang="en-GB" smtClean="0"/>
              <a:t>‹#›</a:t>
            </a:fld>
            <a:endParaRPr lang="en-GB"/>
          </a:p>
        </p:txBody>
      </p:sp>
    </p:spTree>
    <p:extLst>
      <p:ext uri="{BB962C8B-B14F-4D97-AF65-F5344CB8AC3E}">
        <p14:creationId xmlns:p14="http://schemas.microsoft.com/office/powerpoint/2010/main" val="3340153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4A2A7-C31E-6EA2-72E8-9E2945A88D9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AE1061D-19F3-8368-0498-57982F8802D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89A8F54-D42D-06C3-A959-B98F197FD4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D97A7E2-8037-101F-7CFE-1CDB254272B2}"/>
              </a:ext>
            </a:extLst>
          </p:cNvPr>
          <p:cNvSpPr>
            <a:spLocks noGrp="1"/>
          </p:cNvSpPr>
          <p:nvPr>
            <p:ph type="dt" sz="half" idx="10"/>
          </p:nvPr>
        </p:nvSpPr>
        <p:spPr/>
        <p:txBody>
          <a:bodyPr/>
          <a:lstStyle/>
          <a:p>
            <a:fld id="{52EDA5EB-F907-4534-9EC3-102121AAA259}" type="datetimeFigureOut">
              <a:rPr lang="en-GB" smtClean="0"/>
              <a:t>24/03/2025</a:t>
            </a:fld>
            <a:endParaRPr lang="en-GB"/>
          </a:p>
        </p:txBody>
      </p:sp>
      <p:sp>
        <p:nvSpPr>
          <p:cNvPr id="6" name="Footer Placeholder 5">
            <a:extLst>
              <a:ext uri="{FF2B5EF4-FFF2-40B4-BE49-F238E27FC236}">
                <a16:creationId xmlns:a16="http://schemas.microsoft.com/office/drawing/2014/main" id="{F2222763-2AD7-E7B7-863E-8E7E33C5326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02254DA-B8CE-0E71-D136-DECBD81FC0B4}"/>
              </a:ext>
            </a:extLst>
          </p:cNvPr>
          <p:cNvSpPr>
            <a:spLocks noGrp="1"/>
          </p:cNvSpPr>
          <p:nvPr>
            <p:ph type="sldNum" sz="quarter" idx="12"/>
          </p:nvPr>
        </p:nvSpPr>
        <p:spPr/>
        <p:txBody>
          <a:bodyPr/>
          <a:lstStyle/>
          <a:p>
            <a:fld id="{FA99A2FB-E916-4AC9-804D-85440A326DBD}" type="slidenum">
              <a:rPr lang="en-GB" smtClean="0"/>
              <a:t>‹#›</a:t>
            </a:fld>
            <a:endParaRPr lang="en-GB"/>
          </a:p>
        </p:txBody>
      </p:sp>
    </p:spTree>
    <p:extLst>
      <p:ext uri="{BB962C8B-B14F-4D97-AF65-F5344CB8AC3E}">
        <p14:creationId xmlns:p14="http://schemas.microsoft.com/office/powerpoint/2010/main" val="39230048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44EB1A-ADB0-0637-54CF-BC91F38283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393DEF7-9861-2C71-A61F-4C11BF00BE6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BFF55ACF-44F6-F95A-1EAE-F47EA53E56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056378E-C771-1DE0-0C2E-71E497FAF415}"/>
              </a:ext>
            </a:extLst>
          </p:cNvPr>
          <p:cNvSpPr>
            <a:spLocks noGrp="1"/>
          </p:cNvSpPr>
          <p:nvPr>
            <p:ph type="dt" sz="half" idx="10"/>
          </p:nvPr>
        </p:nvSpPr>
        <p:spPr/>
        <p:txBody>
          <a:bodyPr/>
          <a:lstStyle/>
          <a:p>
            <a:fld id="{52EDA5EB-F907-4534-9EC3-102121AAA259}" type="datetimeFigureOut">
              <a:rPr lang="en-GB" smtClean="0"/>
              <a:t>24/03/2025</a:t>
            </a:fld>
            <a:endParaRPr lang="en-GB"/>
          </a:p>
        </p:txBody>
      </p:sp>
      <p:sp>
        <p:nvSpPr>
          <p:cNvPr id="6" name="Footer Placeholder 5">
            <a:extLst>
              <a:ext uri="{FF2B5EF4-FFF2-40B4-BE49-F238E27FC236}">
                <a16:creationId xmlns:a16="http://schemas.microsoft.com/office/drawing/2014/main" id="{C7529311-6DB1-0FF1-149A-25A5B15280D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D9AB40C-75F2-5C4C-9876-8412C4D2750E}"/>
              </a:ext>
            </a:extLst>
          </p:cNvPr>
          <p:cNvSpPr>
            <a:spLocks noGrp="1"/>
          </p:cNvSpPr>
          <p:nvPr>
            <p:ph type="sldNum" sz="quarter" idx="12"/>
          </p:nvPr>
        </p:nvSpPr>
        <p:spPr/>
        <p:txBody>
          <a:bodyPr/>
          <a:lstStyle/>
          <a:p>
            <a:fld id="{FA99A2FB-E916-4AC9-804D-85440A326DBD}" type="slidenum">
              <a:rPr lang="en-GB" smtClean="0"/>
              <a:t>‹#›</a:t>
            </a:fld>
            <a:endParaRPr lang="en-GB"/>
          </a:p>
        </p:txBody>
      </p:sp>
    </p:spTree>
    <p:extLst>
      <p:ext uri="{BB962C8B-B14F-4D97-AF65-F5344CB8AC3E}">
        <p14:creationId xmlns:p14="http://schemas.microsoft.com/office/powerpoint/2010/main" val="23532744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47A193F-E0E7-7C00-7820-8083D1D613D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FD9BE5F-5D3E-9ECC-5090-744A9B444BC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D0A35CF-4F27-88F1-1CD2-81B5D2E9C99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2EDA5EB-F907-4534-9EC3-102121AAA259}" type="datetimeFigureOut">
              <a:rPr lang="en-GB" smtClean="0"/>
              <a:t>24/03/2025</a:t>
            </a:fld>
            <a:endParaRPr lang="en-GB"/>
          </a:p>
        </p:txBody>
      </p:sp>
      <p:sp>
        <p:nvSpPr>
          <p:cNvPr id="5" name="Footer Placeholder 4">
            <a:extLst>
              <a:ext uri="{FF2B5EF4-FFF2-40B4-BE49-F238E27FC236}">
                <a16:creationId xmlns:a16="http://schemas.microsoft.com/office/drawing/2014/main" id="{52092C79-16A2-C67C-6C83-4818667A8C3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38D707EF-951F-4172-0999-1445A7DE030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FA99A2FB-E916-4AC9-804D-85440A326DBD}" type="slidenum">
              <a:rPr lang="en-GB" smtClean="0"/>
              <a:t>‹#›</a:t>
            </a:fld>
            <a:endParaRPr lang="en-GB"/>
          </a:p>
        </p:txBody>
      </p:sp>
    </p:spTree>
    <p:extLst>
      <p:ext uri="{BB962C8B-B14F-4D97-AF65-F5344CB8AC3E}">
        <p14:creationId xmlns:p14="http://schemas.microsoft.com/office/powerpoint/2010/main" val="1457796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A02FC-1A5E-413C-4986-29FB12DB070B}"/>
              </a:ext>
            </a:extLst>
          </p:cNvPr>
          <p:cNvSpPr>
            <a:spLocks noGrp="1"/>
          </p:cNvSpPr>
          <p:nvPr>
            <p:ph type="ctrTitle"/>
          </p:nvPr>
        </p:nvSpPr>
        <p:spPr/>
        <p:txBody>
          <a:bodyPr/>
          <a:lstStyle/>
          <a:p>
            <a:r>
              <a:rPr lang="el-GR" dirty="0"/>
              <a:t>Επανάληψη για το Διαγώνισμα Β’ τετράμηνου</a:t>
            </a:r>
            <a:endParaRPr lang="en-GB" dirty="0"/>
          </a:p>
        </p:txBody>
      </p:sp>
      <p:sp>
        <p:nvSpPr>
          <p:cNvPr id="3" name="Subtitle 2">
            <a:extLst>
              <a:ext uri="{FF2B5EF4-FFF2-40B4-BE49-F238E27FC236}">
                <a16:creationId xmlns:a16="http://schemas.microsoft.com/office/drawing/2014/main" id="{97A61B94-D642-079F-BFFF-730DF3E8D912}"/>
              </a:ext>
            </a:extLst>
          </p:cNvPr>
          <p:cNvSpPr>
            <a:spLocks noGrp="1"/>
          </p:cNvSpPr>
          <p:nvPr>
            <p:ph type="subTitle" idx="1"/>
          </p:nvPr>
        </p:nvSpPr>
        <p:spPr/>
        <p:txBody>
          <a:bodyPr/>
          <a:lstStyle/>
          <a:p>
            <a:r>
              <a:rPr lang="el-GR" dirty="0"/>
              <a:t>Α’ Λυκείου</a:t>
            </a:r>
            <a:endParaRPr lang="en-GB" dirty="0"/>
          </a:p>
        </p:txBody>
      </p:sp>
    </p:spTree>
    <p:extLst>
      <p:ext uri="{BB962C8B-B14F-4D97-AF65-F5344CB8AC3E}">
        <p14:creationId xmlns:p14="http://schemas.microsoft.com/office/powerpoint/2010/main" val="23184065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CC55B0-A687-62DA-A2E1-4310B3AAEF8A}"/>
              </a:ext>
            </a:extLst>
          </p:cNvPr>
          <p:cNvSpPr>
            <a:spLocks noGrp="1"/>
          </p:cNvSpPr>
          <p:nvPr>
            <p:ph type="title"/>
          </p:nvPr>
        </p:nvSpPr>
        <p:spPr/>
        <p:txBody>
          <a:bodyPr/>
          <a:lstStyle/>
          <a:p>
            <a:r>
              <a:rPr lang="el-GR" b="1" dirty="0"/>
              <a:t>4.1 χαρακτηριστικά χριστιανικού ήθους</a:t>
            </a:r>
            <a:endParaRPr lang="en-GB" b="1" dirty="0"/>
          </a:p>
        </p:txBody>
      </p:sp>
      <p:sp>
        <p:nvSpPr>
          <p:cNvPr id="3" name="Content Placeholder 2">
            <a:extLst>
              <a:ext uri="{FF2B5EF4-FFF2-40B4-BE49-F238E27FC236}">
                <a16:creationId xmlns:a16="http://schemas.microsoft.com/office/drawing/2014/main" id="{50F3ADC2-E202-5A63-E9B3-2525BC6C75A4}"/>
              </a:ext>
            </a:extLst>
          </p:cNvPr>
          <p:cNvSpPr>
            <a:spLocks noGrp="1"/>
          </p:cNvSpPr>
          <p:nvPr>
            <p:ph idx="1"/>
          </p:nvPr>
        </p:nvSpPr>
        <p:spPr/>
        <p:txBody>
          <a:bodyPr>
            <a:normAutofit/>
          </a:bodyPr>
          <a:lstStyle/>
          <a:p>
            <a:r>
              <a:rPr lang="el-GR" sz="3200" dirty="0"/>
              <a:t>Σελ. 131 ορισμοί </a:t>
            </a:r>
            <a:r>
              <a:rPr lang="el-GR" sz="3200" b="1" dirty="0"/>
              <a:t>(ερώτηση αντιστοίχισης όρου-ορισμού</a:t>
            </a:r>
            <a:r>
              <a:rPr lang="el-GR" sz="3200" i="1" dirty="0"/>
              <a:t>)</a:t>
            </a:r>
          </a:p>
          <a:p>
            <a:r>
              <a:rPr lang="el-GR" sz="3200" dirty="0"/>
              <a:t>σελ. 136 χωρία καινής διαθήκης (διάσταση θεωρίας-πράξης) – </a:t>
            </a:r>
            <a:r>
              <a:rPr lang="el-GR" sz="3200" b="1" dirty="0"/>
              <a:t>ερώτηση συμπλήρωσης κενού</a:t>
            </a:r>
          </a:p>
          <a:p>
            <a:endParaRPr lang="el-GR" sz="3200" dirty="0"/>
          </a:p>
          <a:p>
            <a:r>
              <a:rPr lang="el-GR" sz="3200" b="1" dirty="0"/>
              <a:t>4.3 Η αγάπη ως πρόταση ζωής στον Χριστιανισμό</a:t>
            </a:r>
          </a:p>
          <a:p>
            <a:r>
              <a:rPr lang="el-GR" sz="3200" dirty="0"/>
              <a:t>Σελ. 150 βαθμίδες ηθικής ωριμότητας</a:t>
            </a:r>
            <a:r>
              <a:rPr lang="el-GR" sz="3200" i="1" dirty="0"/>
              <a:t> </a:t>
            </a:r>
            <a:r>
              <a:rPr lang="el-GR" sz="3200" b="1" dirty="0"/>
              <a:t>(ερώτηση αντιστοίχισης όρου-ορισμού )</a:t>
            </a:r>
            <a:endParaRPr lang="en-GB" sz="3200" b="1" dirty="0"/>
          </a:p>
        </p:txBody>
      </p:sp>
    </p:spTree>
    <p:extLst>
      <p:ext uri="{BB962C8B-B14F-4D97-AF65-F5344CB8AC3E}">
        <p14:creationId xmlns:p14="http://schemas.microsoft.com/office/powerpoint/2010/main" val="26718563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628182-4A3C-8A13-C74F-9A2059069C5D}"/>
              </a:ext>
            </a:extLst>
          </p:cNvPr>
          <p:cNvSpPr>
            <a:spLocks noGrp="1"/>
          </p:cNvSpPr>
          <p:nvPr>
            <p:ph type="title"/>
          </p:nvPr>
        </p:nvSpPr>
        <p:spPr/>
        <p:txBody>
          <a:bodyPr>
            <a:normAutofit fontScale="90000"/>
          </a:bodyPr>
          <a:lstStyle/>
          <a:p>
            <a:r>
              <a:rPr lang="el-GR" b="1" dirty="0"/>
              <a:t>4.4 η διδασκαλία της ορθόδοξης εκκλησίας για την ισότητα (Ερώτηση ανάπτυξης )</a:t>
            </a:r>
            <a:br>
              <a:rPr lang="en-GB" b="1" dirty="0"/>
            </a:br>
            <a:endParaRPr lang="en-GB" b="1" dirty="0"/>
          </a:p>
        </p:txBody>
      </p:sp>
      <p:sp>
        <p:nvSpPr>
          <p:cNvPr id="3" name="Content Placeholder 2">
            <a:extLst>
              <a:ext uri="{FF2B5EF4-FFF2-40B4-BE49-F238E27FC236}">
                <a16:creationId xmlns:a16="http://schemas.microsoft.com/office/drawing/2014/main" id="{C48BA39B-583A-4F16-63DD-E0A96BEBB70B}"/>
              </a:ext>
            </a:extLst>
          </p:cNvPr>
          <p:cNvSpPr>
            <a:spLocks noGrp="1"/>
          </p:cNvSpPr>
          <p:nvPr>
            <p:ph idx="1"/>
          </p:nvPr>
        </p:nvSpPr>
        <p:spPr/>
        <p:txBody>
          <a:bodyPr/>
          <a:lstStyle/>
          <a:p>
            <a:r>
              <a:rPr lang="el-GR" sz="3600" dirty="0"/>
              <a:t>Σελ. 156 </a:t>
            </a:r>
          </a:p>
          <a:p>
            <a:pPr marL="0" indent="0">
              <a:buNone/>
            </a:pPr>
            <a:r>
              <a:rPr lang="el-GR" sz="3600" dirty="0"/>
              <a:t>1)Α’ </a:t>
            </a:r>
            <a:r>
              <a:rPr lang="el-GR" sz="3600" dirty="0" err="1"/>
              <a:t>Κορ</a:t>
            </a:r>
            <a:r>
              <a:rPr lang="el-GR" sz="3600" dirty="0"/>
              <a:t> 11, 11-12,</a:t>
            </a:r>
          </a:p>
          <a:p>
            <a:pPr marL="0" indent="0">
              <a:buNone/>
            </a:pPr>
            <a:r>
              <a:rPr lang="el-GR" sz="3600" dirty="0"/>
              <a:t>2) </a:t>
            </a:r>
            <a:r>
              <a:rPr lang="el-GR" sz="3600" dirty="0" err="1"/>
              <a:t>Γαλ</a:t>
            </a:r>
            <a:r>
              <a:rPr lang="el-GR" sz="3600" dirty="0"/>
              <a:t> 3, 26-28</a:t>
            </a:r>
          </a:p>
          <a:p>
            <a:pPr marL="0" indent="0">
              <a:buNone/>
            </a:pPr>
            <a:r>
              <a:rPr lang="el-GR" sz="3600" dirty="0"/>
              <a:t>3) Κολ 3, 10-11</a:t>
            </a:r>
          </a:p>
          <a:p>
            <a:endParaRPr lang="el-GR" sz="3600" dirty="0"/>
          </a:p>
          <a:p>
            <a:endParaRPr lang="el-GR" dirty="0"/>
          </a:p>
        </p:txBody>
      </p:sp>
    </p:spTree>
    <p:extLst>
      <p:ext uri="{BB962C8B-B14F-4D97-AF65-F5344CB8AC3E}">
        <p14:creationId xmlns:p14="http://schemas.microsoft.com/office/powerpoint/2010/main" val="21180173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3ADDF8-809C-218A-6534-0C61BE327636}"/>
              </a:ext>
            </a:extLst>
          </p:cNvPr>
          <p:cNvSpPr>
            <a:spLocks noGrp="1"/>
          </p:cNvSpPr>
          <p:nvPr>
            <p:ph type="title"/>
          </p:nvPr>
        </p:nvSpPr>
        <p:spPr/>
        <p:txBody>
          <a:bodyPr/>
          <a:lstStyle/>
          <a:p>
            <a:r>
              <a:rPr lang="el-GR" dirty="0"/>
              <a:t>Θέμα εργασίας</a:t>
            </a:r>
            <a:endParaRPr lang="en-GB" dirty="0"/>
          </a:p>
        </p:txBody>
      </p:sp>
      <p:sp>
        <p:nvSpPr>
          <p:cNvPr id="3" name="Content Placeholder 2">
            <a:extLst>
              <a:ext uri="{FF2B5EF4-FFF2-40B4-BE49-F238E27FC236}">
                <a16:creationId xmlns:a16="http://schemas.microsoft.com/office/drawing/2014/main" id="{DFEF478B-4DCA-9D24-AB41-599FAF768D1B}"/>
              </a:ext>
            </a:extLst>
          </p:cNvPr>
          <p:cNvSpPr>
            <a:spLocks noGrp="1"/>
          </p:cNvSpPr>
          <p:nvPr>
            <p:ph idx="1"/>
          </p:nvPr>
        </p:nvSpPr>
        <p:spPr/>
        <p:txBody>
          <a:bodyPr/>
          <a:lstStyle/>
          <a:p>
            <a:pPr>
              <a:lnSpc>
                <a:spcPct val="115000"/>
              </a:lnSpc>
              <a:spcAft>
                <a:spcPts val="800"/>
              </a:spcAft>
              <a:buNone/>
            </a:pPr>
            <a:r>
              <a:rPr lang="el-GR" i="1" kern="100" dirty="0">
                <a:effectLst/>
                <a:latin typeface="Times New Roman" panose="02020603050405020304" pitchFamily="18" charset="0"/>
                <a:ea typeface="Yu Gothic" panose="020B0400000000000000" pitchFamily="34" charset="-128"/>
                <a:cs typeface="Times New Roman" panose="02020603050405020304" pitchFamily="18" charset="0"/>
              </a:rPr>
              <a:t>Η σημασία της ελευθερίας ως προσωπική επιλογή (σε σχέση με το θεό ή/και τους άλλους ανθρώπους γύρω μας).  </a:t>
            </a:r>
            <a:endParaRPr lang="en-GB" kern="100" dirty="0">
              <a:effectLst/>
              <a:latin typeface="Aptos" panose="020B0004020202020204" pitchFamily="34" charset="0"/>
              <a:ea typeface="Yu Gothic" panose="020B0400000000000000" pitchFamily="34" charset="-128"/>
              <a:cs typeface="Times New Roman" panose="02020603050405020304" pitchFamily="18" charset="0"/>
            </a:endParaRPr>
          </a:p>
          <a:p>
            <a:pPr>
              <a:lnSpc>
                <a:spcPct val="115000"/>
              </a:lnSpc>
              <a:spcAft>
                <a:spcPts val="800"/>
              </a:spcAft>
              <a:buNone/>
            </a:pPr>
            <a:r>
              <a:rPr lang="el-GR" i="1" kern="100" dirty="0">
                <a:effectLst/>
                <a:latin typeface="Times New Roman" panose="02020603050405020304" pitchFamily="18" charset="0"/>
                <a:ea typeface="Yu Gothic" panose="020B0400000000000000" pitchFamily="34" charset="-128"/>
                <a:cs typeface="Times New Roman" panose="02020603050405020304" pitchFamily="18" charset="0"/>
              </a:rPr>
              <a:t> </a:t>
            </a:r>
            <a:r>
              <a:rPr lang="el-GR" kern="100" dirty="0">
                <a:effectLst/>
                <a:latin typeface="Times New Roman" panose="02020603050405020304" pitchFamily="18" charset="0"/>
                <a:ea typeface="Yu Gothic" panose="020B0400000000000000" pitchFamily="34" charset="-128"/>
                <a:cs typeface="Times New Roman" panose="02020603050405020304" pitchFamily="18" charset="0"/>
              </a:rPr>
              <a:t>Αν επιλέξετε αυτό το θέμα, θα πρέπει να ορίσετε την ελευθερία(χρησιμοποιώντας μία πηγή) και να αναπτύξετε πως οι προσωπικές μας επιλογές σε σχέση με την ελευθερία, επηρεάζουν τη σχέση μας με το Θεό ή/και τους άλλους ανθρώπους γύρω μας. Θα πρέπει να χρησιμοποιήσετε συγκεκριμένα παραδείγματα για να υποστηρίξετε την άποψη σας. </a:t>
            </a:r>
            <a:endParaRPr lang="en-GB" kern="100" dirty="0">
              <a:effectLst/>
              <a:latin typeface="Aptos" panose="020B0004020202020204" pitchFamily="34" charset="0"/>
              <a:ea typeface="Yu Gothic" panose="020B0400000000000000" pitchFamily="34" charset="-128"/>
              <a:cs typeface="Times New Roman" panose="02020603050405020304" pitchFamily="18" charset="0"/>
            </a:endParaRPr>
          </a:p>
          <a:p>
            <a:endParaRPr lang="en-GB" dirty="0"/>
          </a:p>
        </p:txBody>
      </p:sp>
    </p:spTree>
    <p:extLst>
      <p:ext uri="{BB962C8B-B14F-4D97-AF65-F5344CB8AC3E}">
        <p14:creationId xmlns:p14="http://schemas.microsoft.com/office/powerpoint/2010/main" val="28146871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37</TotalTime>
  <Words>179</Words>
  <Application>Microsoft Office PowerPoint</Application>
  <PresentationFormat>Widescreen</PresentationFormat>
  <Paragraphs>16</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Aptos</vt:lpstr>
      <vt:lpstr>Aptos Display</vt:lpstr>
      <vt:lpstr>Arial</vt:lpstr>
      <vt:lpstr>Times New Roman</vt:lpstr>
      <vt:lpstr>Office Theme</vt:lpstr>
      <vt:lpstr>Επανάληψη για το Διαγώνισμα Β’ τετράμηνου</vt:lpstr>
      <vt:lpstr>4.1 χαρακτηριστικά χριστιανικού ήθους</vt:lpstr>
      <vt:lpstr>4.4 η διδασκαλία της ορθόδοξης εκκλησίας για την ισότητα (Ερώτηση ανάπτυξης ) </vt:lpstr>
      <vt:lpstr>Θέμα εργασίας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Argyro Kantara</dc:creator>
  <cp:lastModifiedBy>Argyro Kantara</cp:lastModifiedBy>
  <cp:revision>8</cp:revision>
  <dcterms:created xsi:type="dcterms:W3CDTF">2025-02-11T18:01:20Z</dcterms:created>
  <dcterms:modified xsi:type="dcterms:W3CDTF">2025-03-24T10:42:08Z</dcterms:modified>
</cp:coreProperties>
</file>