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DB8E0-2E82-35E3-2A6A-882009BC9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7D5DB6-D738-95BD-97A9-991DDE8D33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DC31-53DB-90AB-7DBE-86B7665E7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EBDF-1C4D-4C1F-9D2E-DB14EB4B9EE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B6018-7E18-3F1B-D02E-A83C8B9BC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DD67-198A-E734-EDA1-D213749A0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CED9-89FC-4973-9800-BDDE0464C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98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22102-0891-9917-2A3F-50350604B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41C9A6-2E61-2B8C-B072-4AC1A7B8F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51A1A-70E3-74D3-01C8-901C71534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EBDF-1C4D-4C1F-9D2E-DB14EB4B9EE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25484-ABE9-86FE-9EB4-8D84C757D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5500A-CE37-8F11-EB21-40726D041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CED9-89FC-4973-9800-BDDE0464C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70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0B099A-9C97-4DDB-DA75-E0A8595097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53ECB1-B8B4-551A-800F-B32CC0ACD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A2C96-4C1A-358D-A77D-F99B6AC85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EBDF-1C4D-4C1F-9D2E-DB14EB4B9EE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4522E-E308-7C77-5221-071ADB513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AB4D0-8B1E-295B-59E9-97C276ACA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CED9-89FC-4973-9800-BDDE0464C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401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0C8E6-B217-C33E-108D-AA915EBE8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0A693-B6A5-0D8C-B3E7-E9442E202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D8518-D4AC-C0F7-6637-235B7A10C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EBDF-1C4D-4C1F-9D2E-DB14EB4B9EE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D4791-6832-3CC4-5150-05F84B80C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838926-2C10-3F77-E950-778F97000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CED9-89FC-4973-9800-BDDE0464C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83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14684-5D3E-24EC-3CF5-27B8CE118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26690E-3E19-0D47-A3DF-0195245280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C1B1D-EF4E-3712-AB74-47F779838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EBDF-1C4D-4C1F-9D2E-DB14EB4B9EE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FE1F3-F046-CE77-5D83-8E5B2E943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9B4AD8-826C-2C6A-9AFD-F2FE85BF5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CED9-89FC-4973-9800-BDDE0464C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30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A1CEB-4540-C186-B602-28E75D668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8DB28-0EDE-643B-00EE-0127A988FD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42CF02-3A2C-A38C-DF91-1D1AE441D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C18731-55A5-3434-DAFB-B23367AD3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EBDF-1C4D-4C1F-9D2E-DB14EB4B9EE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575335-90B8-3308-8D45-BF01BE6EB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FF79E-A176-480B-C296-6552BD146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CED9-89FC-4973-9800-BDDE0464C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82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B6800-28DC-CB72-3DD5-941B802E6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05378-9345-1594-58AC-BDEBB0F4E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7AA9EB-6C70-51C1-E389-77423B1B10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F3B0A3-0D8A-3C2A-2475-9F0481C68F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6F5DC2-4542-6C6B-55C8-19DC7D13C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0B59A-D6F0-BC74-7998-214E9B465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EBDF-1C4D-4C1F-9D2E-DB14EB4B9EE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62C2AC-DC24-C7E6-D373-45B52CF1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CA32E4-BAAD-355A-9CE3-656780856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CED9-89FC-4973-9800-BDDE0464C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38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31C73-FA7A-1209-AAC9-0B0DC9A62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F9C2D1-946E-2700-63AA-DA29E5A3A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EBDF-1C4D-4C1F-9D2E-DB14EB4B9EE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8D6022-05FA-66D1-6EC4-F0EAD1F33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EBF519-5A89-A6C7-E901-C3EDB679E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CED9-89FC-4973-9800-BDDE0464C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43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00F581-F46C-D567-FB1E-2E4439203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EBDF-1C4D-4C1F-9D2E-DB14EB4B9EE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5200FD-4CB4-AC7D-C11E-BD21BC28E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F997C8-75AD-DDA0-78EC-672296B7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CED9-89FC-4973-9800-BDDE0464C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213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FA549-5D54-C341-5DA0-0B190C1C1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A6B14-2E63-D486-A56F-31D3EE9F8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2ACE96-5BA5-28D4-5070-9F4DF33AD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68F597-89EB-2639-175F-C7772C3FF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EBDF-1C4D-4C1F-9D2E-DB14EB4B9EE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29E9EE-C262-0425-22EC-7C7C14CAE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10F2E-3839-8200-77B8-25C82C945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CED9-89FC-4973-9800-BDDE0464C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310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7AC30-C79F-7A49-171F-E39EF73A3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A582A0-6CD1-E0CF-644A-6C8DE398E0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B667C-3206-B918-6E78-291475B67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03F63-B912-5588-C563-B22CEC878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EBDF-1C4D-4C1F-9D2E-DB14EB4B9EE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841FEE-9952-231E-2D8A-BB35EF72A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0780A-B190-ED32-B4FF-77A6A878C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1CED9-89FC-4973-9800-BDDE0464C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06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6678F0-5D4E-6C86-E3CA-E75B62BDE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EB9C64-9E1D-0053-EB59-18B4A233E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AEF39-397F-865A-81E1-1692E070A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89EBDF-1C4D-4C1F-9D2E-DB14EB4B9EE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75680-81D6-3145-FA6B-0AD2F534BF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9CA82-C97D-E905-7411-16B754E055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81CED9-89FC-4973-9800-BDDE0464CE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50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BCE45-3104-9BD7-D524-1CC0C9EDEC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Επανάληψη Α’ Τετράμηνου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9680E8-2DD6-0592-8347-238068C002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Θρησκευτικά Α’ Λυκείου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892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7014A-ACB4-CD90-4A8D-1AE22F47F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Ενότητα 1.2. Πίστη στον Τριαδικό Θεό (ερώτηση ανάπτυξης)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C1525-F77F-8A81-EC41-28B210D36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4800" dirty="0"/>
              <a:t>Σελ. 14 η έννοια της χριστιανικής πίστης</a:t>
            </a:r>
          </a:p>
          <a:p>
            <a:pPr marL="0" indent="0">
              <a:buNone/>
            </a:pPr>
            <a:endParaRPr lang="el-GR" sz="4800" dirty="0"/>
          </a:p>
          <a:p>
            <a:pPr marL="0" indent="0">
              <a:buNone/>
            </a:pPr>
            <a:r>
              <a:rPr lang="el-GR" sz="4800" dirty="0"/>
              <a:t>Σελ. 15-16 πίστη: βεβαιότητα και αμφιβολία, η ιδεολογική εκδοχή της πίστης, ιδεολογία και θρησκεία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962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DC960-EC04-D0B4-7119-628166A1E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Ενότητα 1.5 Η έννοια του προσώπου (ερωτήσεις πολλαπλών επιλογών: σωστό-λάθος)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84ABB-2CA0-3D8D-2301-B8EA874BB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4000" dirty="0"/>
              <a:t>Σελ. 33 άτομο και πρόσωπο</a:t>
            </a:r>
          </a:p>
          <a:p>
            <a:pPr marL="0" indent="0">
              <a:buNone/>
            </a:pPr>
            <a:r>
              <a:rPr lang="el-GR" sz="4000" dirty="0"/>
              <a:t>Σελ. 35 ο άνθρωπος, σύντροφος του θεού</a:t>
            </a:r>
          </a:p>
          <a:p>
            <a:pPr marL="0" indent="0">
              <a:buNone/>
            </a:pPr>
            <a:endParaRPr lang="el-GR" sz="4000" dirty="0"/>
          </a:p>
          <a:p>
            <a:pPr marL="0" indent="0">
              <a:buNone/>
            </a:pPr>
            <a:r>
              <a:rPr lang="el-GR" sz="4000" b="1" dirty="0"/>
              <a:t>Ενότητα 2.1 Η ορθόδοξη Εκκλησία και τα εκκλησιαστικά σύμβολα (αντιστοίχιση)</a:t>
            </a:r>
          </a:p>
          <a:p>
            <a:pPr marL="0" indent="0">
              <a:buNone/>
            </a:pPr>
            <a:r>
              <a:rPr lang="el-GR" sz="4000" dirty="0"/>
              <a:t>Σελ. 42-43</a:t>
            </a:r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448426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0FE70-B0CF-AFD4-9D0B-BC24D076A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b="1" dirty="0"/>
              <a:t>Ενότητα 2.4. το περιεχόμενο της σωτηρίας στην ορθόδοξη χριστιανική παράδοση (ερωτήσεις πολλαπλών επιλογών: σωστό-λάθος)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75605-40AB-A584-03EA-53ED2D3E4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σελ. 72-73</a:t>
            </a:r>
          </a:p>
          <a:p>
            <a:pPr marL="0" indent="0">
              <a:buNone/>
            </a:pPr>
            <a:r>
              <a:rPr lang="el-GR" dirty="0"/>
              <a:t>Σελ.75 2.γ. παράδεισος-κόλαση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b="1" dirty="0"/>
              <a:t>3.3. Η γλώσσα της ορθόδοξης χριστιανικής παράδοσης: ερμηνεία σύγχρονων συμβόλων με θρησκευτικό περιεχόμενο και χρήση θρησκευτικών κωδίκων επικοινωνίας – σελ. </a:t>
            </a:r>
            <a:r>
              <a:rPr lang="el-GR" b="1"/>
              <a:t>103-104) </a:t>
            </a:r>
            <a:r>
              <a:rPr lang="el-GR" b="1" dirty="0"/>
              <a:t>(ανάλυση κειμένου)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275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146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Επανάληψη Α’ Τετράμηνου</vt:lpstr>
      <vt:lpstr>Ενότητα 1.2. Πίστη στον Τριαδικό Θεό (ερώτηση ανάπτυξης)</vt:lpstr>
      <vt:lpstr>Ενότητα 1.5 Η έννοια του προσώπου (ερωτήσεις πολλαπλών επιλογών: σωστό-λάθος)</vt:lpstr>
      <vt:lpstr>Ενότητα 2.4. το περιεχόμενο της σωτηρίας στην ορθόδοξη χριστιανική παράδοση (ερωτήσεις πολλαπλών επιλογών: σωστό-λάθος)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Argyro Kantara</dc:creator>
  <cp:lastModifiedBy>Argyro Kantara</cp:lastModifiedBy>
  <cp:revision>1</cp:revision>
  <dcterms:created xsi:type="dcterms:W3CDTF">2024-12-02T17:51:28Z</dcterms:created>
  <dcterms:modified xsi:type="dcterms:W3CDTF">2024-12-02T18:34:17Z</dcterms:modified>
</cp:coreProperties>
</file>