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9CADC-0D54-A3E9-B35A-099F03900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44B62-421F-7E10-CE7C-EEC78CFF6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98029-992E-2FDA-A77D-4E57A89D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EC4A4-D9E7-D59C-D314-3421F0B6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855D6-C511-A8E6-2890-757E08A16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5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33C2F-62AD-EB0B-EE0A-46AFA09B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B9787-F9DC-9608-C345-921D49316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432B7-E88C-0123-89AD-58BC8369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98EC3-FFCE-855F-6C43-118075C6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BB2C4-B9D1-2452-76F3-404FCF67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916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6991CB-4CCE-1503-877A-D0D86C0D7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D79EE-8D87-3DB1-023E-6D9DBEDA8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B1670-EBB0-B83F-A9AE-55EA7019F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2829A-A0BF-3A7B-5B62-DACC0270C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38264-179E-03D2-3CE4-51C98A62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09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B1838-4750-3567-7A5C-61B15BC7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C6A85-6DF6-7290-DC2E-71396EAAA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58319-AA82-88BD-CDEB-DBF53C18B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10EC1-965F-A7FC-597C-B6DC5C5D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8F7EE-0F43-D1CB-C115-2B1C1ECC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6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5545B-2A0E-CB2A-AB4D-622617FF2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3F706-7C2B-6E43-04F8-84BA4B612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60AF-5176-5510-8795-9692D2B1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44044-325C-E86B-9322-A9EAB77B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1604-E05F-6ADF-9176-BED45041C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9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487D0-FE65-9AD9-F154-939AFC1F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742F2-DAF2-43CB-11EB-60ABFDB22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317A58-7CF6-B2D9-D79A-C09605783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E0069-90CF-ACB2-8A99-4B07BDB3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2DB68-6F73-C8A2-4648-9A6620CF8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BCD2-BCE3-EF9B-8281-ECE9192FA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38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FB7D-54CA-C582-F4D9-26512741D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D6CA2-1AFB-6447-E305-070323E5E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88EB1-5360-D460-2EF2-4465FCAE4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53BC31-ED85-2A5B-FA6F-E724A504C7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EBF4C6-1F37-EC08-6ACF-668C231DA6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6D4750-A840-BCFE-F584-EF0D97A6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63BF5-1569-F661-511D-506009691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30A157-78A4-ECD5-0F4C-C7A84C8E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8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1E39F-5BCA-A17B-4BC6-BAFE3D8B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F641B4-E12E-DB7C-E219-0365BFA12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F1D4FE-8CF2-EA6A-2B62-E7401F02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7FF2BC-899D-B55D-38B1-E0DC3173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4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A2109D-3F50-5EDC-E2B1-6EB5FB429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60BBB2-3B71-F8D3-C29B-D882B85E4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74746-CE60-252B-37BA-025E7F45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10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A277B-51CD-02A9-D026-0003E03EC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0E925-CD5B-C537-89E8-F4CF1152B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981D2-DB03-CC58-CC09-DD1C1A3F3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D1FF6-491A-A556-ED31-2D3CA9F1A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89374-C0A8-04AB-1E9E-8D8C4DCF1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F2690-A892-C472-1462-359BB9CC3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89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467A3-B1CD-29C9-FE64-D9B13D181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6A9DEF-0FB0-9348-DD5D-73D69E4034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E5A68E-79E8-D7EA-009B-8D988ECF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61D6A-4858-7700-38F3-36E9AAE7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83E14-034B-D0BC-0A90-4D70EF17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DBCE4-B9A3-8B47-AF91-B003E6633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17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BF376D-A52B-48AD-FA83-94D36BA8C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82797-AC81-E92F-C90D-5F0CDD53B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A483F-FF86-2F5A-2B0E-1D6BC2689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0F8280-59A7-4AD7-AAC3-BCC49CD690E8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93D69-7D75-3294-3DBD-3C85A27CC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C5525-E31B-4359-549E-162E49DC4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FEDC99-AF7C-4B80-A0A6-D458FF2D8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86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17515-83ED-E5A2-1D66-8771B4D8A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Α’ Λυκείου Ηθική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457DC-8965-A8DC-1767-2FE31EACC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Ήθος: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ο τρόπος που ζούμε τη ζωή μας, οι ιδιότητες του χαρακτήρα μας που βρίσκονται σε αρμονία με ηθικούς κανόνες</a:t>
            </a:r>
          </a:p>
          <a:p>
            <a:r>
              <a:rPr lang="en-GB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</a:t>
            </a:r>
            <a:r>
              <a:rPr lang="el-GR" sz="18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θική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l-GR" sz="1800" dirty="0">
                <a:solidFill>
                  <a:srgbClr val="000000"/>
                </a:solidFill>
                <a:latin typeface="Calibri" panose="020F0502020204030204" pitchFamily="34" charset="0"/>
              </a:rPr>
              <a:t>σύνολο ηθικών κανόνων που καθορίζουν την συμπεριφορά των ατόμων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l-GR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Παράδειγμα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l-GR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Συγκρίνετε τις παρακάτω συμπεριφορές: </a:t>
            </a:r>
            <a:endParaRPr lang="el-G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Ένας ταμίας δεν κλέβει τα λεφτά του ταμείου, επειδή φοβάται ότι θα τον πιάσουν. </a:t>
            </a: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2. Ένας ταμίας δεν κλέβει τα λεφτά του ταμείου, επειδή δεν το θεωρεί </a:t>
            </a:r>
            <a:r>
              <a:rPr lang="el-GR" sz="1800" dirty="0">
                <a:solidFill>
                  <a:srgbClr val="000000"/>
                </a:solidFill>
                <a:latin typeface="Calibri" panose="020F0502020204030204" pitchFamily="34" charset="0"/>
              </a:rPr>
              <a:t>σωστό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Ακόμα κι αν μπορεί να κλέψει, χωρίς να τον καταλάβουν, δεν θα κλέψει ποτέ. </a:t>
            </a: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Ποιος φαίνεται και ποιος είναι ηθικός; Γιατί; Συζητήστε στις ομάδες σας και σημειώστε σε ένα χαρτί την απόφαση σας </a:t>
            </a:r>
            <a:endParaRPr lang="el-G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Ο πρώτος …………………………………………………………………………………………………………………………………………………………… </a:t>
            </a: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Ο δεύτερος …………………………………………………………………………………………………………………………………………………………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26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CCC73-0C7F-EEC4-504B-77E0214F5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Α’ Λυκείου Ηθική σελ. 136 (Διάσταση θεωρίας/πράξης)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4AE64-CE80-56BC-880C-A2A881C7B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Α </a:t>
            </a:r>
            <a:r>
              <a:rPr lang="el-GR" sz="1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Ιω</a:t>
            </a:r>
            <a:r>
              <a:rPr lang="el-GR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3, 17-18: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«Αλλά αν κάποιος που είναι πάρα πολύ πλούσιος δει τον αδερφό του σε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κατάσταση ανάγκης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και δεν τον λυπηθεί, πώς ο άνθρωπος αυτός να έχει μέσα του αγάπη για τον Θεό; Παιδιά μου, ας μην αγαπάμε με λόγια και ωραίες φράσεις, αλλά με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έργα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και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αγάπη αληθινή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». 	</a:t>
            </a:r>
          </a:p>
          <a:p>
            <a:endParaRPr lang="el-GR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Σύγχρονα παραδείγματα;</a:t>
            </a:r>
          </a:p>
          <a:p>
            <a:r>
              <a:rPr lang="el-GR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Α </a:t>
            </a:r>
            <a:r>
              <a:rPr lang="el-GR" sz="1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Ιω</a:t>
            </a:r>
            <a:r>
              <a:rPr lang="el-GR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4, 20-21: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«Αν κάποιος πει «αγαπώ τον Θεό», μισεί όμως τον αδερφό του, είναι ψεύτης.[…] Αυτή την εντολή μάς έδωσε ο Χριστός: Όποιος αγαπάει τον Θεό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πρέπει ν’ αγαπάει και τον αδερφό του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». </a:t>
            </a:r>
          </a:p>
          <a:p>
            <a:endParaRPr lang="el-GR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Σύγχρονα παραδείγματα;	</a:t>
            </a:r>
          </a:p>
          <a:p>
            <a:r>
              <a:rPr lang="el-GR" sz="1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Ιακ</a:t>
            </a:r>
            <a:r>
              <a:rPr lang="el-GR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2, 14-18: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Ποιο είναι το όφελος, αδερφοί μου, αν κάποιος λέει ότι έχει πίστη, δεν την αποδεικνύει όμως με έργα; […] Ας πάρουμε την περίπτωση που κάποιος αδερφός ή κάποια αδερφή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δεν έχουν ρούχα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να ντυθούν και </a:t>
            </a:r>
            <a:r>
              <a:rPr lang="el-GR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δεν έχουν φαγητό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· αν κάποιος από σας τους πει: «Ο Θεός μαζί σας! Εύχομαι να βρείτε ρούχα και φαγητό», ποιο το όφελος, αν δεν τους δώσει κιόλας όσα χρειάζεται το σώμα; […] 	</a:t>
            </a:r>
          </a:p>
          <a:p>
            <a:r>
              <a:rPr lang="el-GR" sz="18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Σύγχρονα παραδείγματα</a:t>
            </a:r>
            <a:r>
              <a:rPr lang="el-GR" sz="1800">
                <a:solidFill>
                  <a:srgbClr val="000000"/>
                </a:solidFill>
                <a:latin typeface="Calibri" panose="020F0502020204030204" pitchFamily="34" charset="0"/>
              </a:rPr>
              <a:t>;</a:t>
            </a:r>
            <a:endParaRPr lang="el-G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47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337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Α’ Λυκείου Ηθική</vt:lpstr>
      <vt:lpstr>Α’ Λυκείου Ηθική σελ. 136 (Διάσταση θεωρίας/πράξης)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Argyro Kantara</dc:creator>
  <cp:lastModifiedBy>Argyro Kantara</cp:lastModifiedBy>
  <cp:revision>4</cp:revision>
  <dcterms:created xsi:type="dcterms:W3CDTF">2025-01-26T20:03:10Z</dcterms:created>
  <dcterms:modified xsi:type="dcterms:W3CDTF">2025-01-30T14:11:53Z</dcterms:modified>
</cp:coreProperties>
</file>