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F081-BAF8-695E-B405-D979E1D27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3B534F-2095-5FDA-79C5-E45AEFE66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6AF9D-BB60-2617-8197-9AA703A3C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5B8F4-0258-8CF0-AD7A-F35410F66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D184-C458-6B00-68DA-AA492556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66EB-EAF1-D7B1-F2E1-1BF65E7C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01A1E-D4DD-A917-6A60-E6888456B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9C941-8B04-CECE-14E9-E6E342551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A970B-4699-0C98-9F55-A41607A19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28DC5-287A-395C-33F3-F47B83BB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8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3E0BD2-B20D-0F8D-34CE-362A038FC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00288-130F-DCD5-B236-1E1D9D2F4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66DEF-2E0D-815E-275C-E53530EA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7EE8-CA96-6B30-9F82-7FA4DA49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04538-6D69-B306-0B1C-F197EFD4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7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BF53-D99F-DDBC-8A8C-35E76FFC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0B166-DA11-5B8D-FFB7-521C6A0D4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4520C-495A-5453-4A2B-E527DC975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BD420-F448-EB86-93E5-C482258D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6E85D-6930-3216-182C-1ED44B2C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32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E3B93-C35F-2AF1-EF11-73E8A0236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06D98-D5A2-99B2-DD1D-C7C23D188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447E1-1A32-9D70-ACDF-B4F8199B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42198-2BE9-DB89-DA7B-60C79D88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44048-A2FC-DA4D-12E9-34C8A286C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61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6AD34-7AFD-42AF-A074-9E21C3FD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6EF3-B06F-459F-50E2-0EBB22BAC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E09D4-70D6-D7B4-1786-83DA644E4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CB294-5919-C44C-7D94-C8EC4CB4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B6472-9134-26F0-5C58-2FEDE6E8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25CD9-A993-73BC-B7E4-768512C03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B290-C3F1-81A7-08D1-03941C2A4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46E18-3C51-C67A-3F6A-5B1C2ED78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3644D-06EB-0E58-A907-BC47FB5EC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884EAF-E484-F5CB-56DC-9C7A3E041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DE1AEC-91B1-B42E-2A30-CEDB7BB70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2D952-56EA-0AE6-9CEA-D9E6B8323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842A0-573D-4459-C8D1-1FDECF29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D054F-77F1-B762-3F1A-07E734D5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7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EAC29-B62B-79B1-8438-ECD8F999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BED27-A77C-7B2F-84F3-4AEC5413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5495A-C735-2D64-E5D1-FC324199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D0658-5D18-06A4-47C7-FAE2D767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9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5D6C3-9DDD-1B40-83D5-2A25001B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911D44-785A-4CE9-2847-291BAEE2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14527-B266-CB14-0580-C11A2FC55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1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1FA70-C669-C1B5-D66E-5CA4E29A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6AD2-ACE7-B248-E105-9795CF0AC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C72A8-13A8-97C4-B241-AAB40CA75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66674-AA0C-A759-19C8-184BBEE43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8FA8D-E163-E201-3578-6B84F5DB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3B9AA-E129-F302-00D7-D0DA838A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4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75792-100C-DBD6-66B3-07B63D32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FADE0E-BE16-8F86-1608-95EB576CA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42A04-DF29-0D00-DC11-D7605430C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9D142-0216-103A-24FD-497B04BB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28D1C-02C8-DAB9-0B45-3C62AEB2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7B583-38F7-7384-3518-11F6CEA3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9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C39772-6017-D9EC-7B6F-37B2C7C07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67E43-A132-9D3B-65A5-C57A55AB7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71A57-9489-6DD1-A3BC-FCA5BE4DF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58F236-621A-48C8-9DE3-56ACA4287E8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38076-1D4C-6694-C5BD-1DEB568D9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0943B-9B3F-3F62-41D5-D4F951047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29AB-6536-A5E9-92D2-763637428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Ανατροφοδότηση </a:t>
            </a:r>
            <a:r>
              <a:rPr lang="en-GB" dirty="0"/>
              <a:t>(feedback)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F41E9A-AB42-048D-C1C1-B9ADDC5B86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Διαγωνίσματα &amp; εργασίες Α’ Τετράμηνου (Α’ Λυκείου)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5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C4B2-1F00-6CCD-3E27-C0CFD7AD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εξαιρετικών εργασιών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16E48-4A56-E30E-3F95-9975778A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4000" dirty="0"/>
              <a:t>Απαντούν σε όλες τις παραμέτρους του θέματος</a:t>
            </a:r>
          </a:p>
          <a:p>
            <a:pPr marL="514350" indent="-514350">
              <a:buAutoNum type="arabicParenR"/>
            </a:pPr>
            <a:r>
              <a:rPr lang="el-GR" sz="4000" dirty="0"/>
              <a:t>Δίνουν την προσωπική άποψη του συγγραφέα χρησιμοποιώντας κατάλληλες φράσεις ‘θεωρώ, πιστεύω’ </a:t>
            </a:r>
            <a:r>
              <a:rPr lang="el-GR" sz="4000" dirty="0" err="1"/>
              <a:t>κ.λ.π</a:t>
            </a:r>
            <a:r>
              <a:rPr lang="el-GR" sz="4000" dirty="0"/>
              <a:t>.</a:t>
            </a:r>
          </a:p>
          <a:p>
            <a:pPr marL="514350" indent="-514350">
              <a:buAutoNum type="arabicParenR"/>
            </a:pPr>
            <a:r>
              <a:rPr lang="el-GR" sz="4000" dirty="0"/>
              <a:t>Αιτιολογούν την άποψη τους, δίνοντας συγκεκριμένα παραδείγματα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6894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399D31-27E8-8F3A-F24A-3660C78BE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F85E-00B6-3006-29AF-6726FE10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καλών εργασιών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9D8E9-DFC7-CBB5-8895-8E4AFA942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4000" dirty="0"/>
              <a:t>Απαντούν σε κάποιες από τις παραμέτρους του θέματος</a:t>
            </a:r>
          </a:p>
          <a:p>
            <a:pPr marL="514350" indent="-514350">
              <a:buAutoNum type="arabicParenR"/>
            </a:pPr>
            <a:r>
              <a:rPr lang="el-GR" sz="4000" dirty="0"/>
              <a:t>Προσφέρουν μια γενική συζήτηση, χωρίς συγκεκριμένα παραδείγματα και χωρίς να παραθέτουν την άποψη τους. </a:t>
            </a:r>
          </a:p>
        </p:txBody>
      </p:sp>
    </p:spTree>
    <p:extLst>
      <p:ext uri="{BB962C8B-B14F-4D97-AF65-F5344CB8AC3E}">
        <p14:creationId xmlns:p14="http://schemas.microsoft.com/office/powerpoint/2010/main" val="27329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44769-B4BC-021D-F086-3F1052D5A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B103-416F-CF16-C29B-73DA0FCF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Τεχνικές εξετάσεων και επανάληψης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D92ED-EC3D-D2C4-EC13-A8C58582F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4000" dirty="0"/>
              <a:t>Απαντάμε σε όλες τις ερωτήσεις; είναι καλύτερα να γράψουμε κάτι από το να αφήσουμε κενό.</a:t>
            </a:r>
          </a:p>
          <a:p>
            <a:pPr marL="514350" indent="-514350">
              <a:buAutoNum type="arabicParenR"/>
            </a:pPr>
            <a:r>
              <a:rPr lang="el-GR" sz="4000" dirty="0"/>
              <a:t>Κυκλώνουμε ή υπογραμμίζουμε τις λέξεις/κλειδιά των ερωτήσεων: ρήματα (τι μας ζητούν να κάνουμε), πως να προσεγγίσουμε την ερώτηση</a:t>
            </a:r>
          </a:p>
          <a:p>
            <a:pPr marL="514350" indent="-514350">
              <a:buAutoNum type="arabicParenR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87923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25023-954F-F903-5258-99EADA8C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Τεχνικές επανάληψης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CE8D-D559-BAB3-09EB-0086AD0D6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l-GR" sz="3200" dirty="0"/>
              <a:t>Αν ήμαστε οπτικοί τύποι (</a:t>
            </a:r>
            <a:r>
              <a:rPr lang="en-GB" sz="3200" dirty="0"/>
              <a:t>visual learners) </a:t>
            </a:r>
            <a:r>
              <a:rPr lang="el-GR" sz="3200" dirty="0"/>
              <a:t>γράφουμε τις κύριες ιδέες με δικά μας λόγια σε χαρτί και τις διαβάζουμε ξανά και ξανά</a:t>
            </a:r>
          </a:p>
          <a:p>
            <a:pPr marL="514350" indent="-514350">
              <a:buAutoNum type="arabicParenR"/>
            </a:pPr>
            <a:r>
              <a:rPr lang="el-GR" sz="3200" dirty="0"/>
              <a:t>Αν ήμαστε ακουστικοί τύποι </a:t>
            </a:r>
            <a:r>
              <a:rPr lang="en-US" sz="3200" dirty="0"/>
              <a:t>(auditory learners) </a:t>
            </a:r>
            <a:r>
              <a:rPr lang="el-GR" sz="3200" dirty="0"/>
              <a:t>γράφουμε τις κύριες ιδέες με δικά μας λόγια σε χαρτί και τα διαβάζουμε δυνατά. Μπορεί να βοηθά να το κάνουμε μπροστά σε καθρέφτη</a:t>
            </a:r>
          </a:p>
          <a:p>
            <a:pPr marL="514350" indent="-514350">
              <a:buAutoNum type="arabicParenR"/>
            </a:pPr>
            <a:r>
              <a:rPr lang="el-GR" sz="3200" dirty="0"/>
              <a:t>Αν ήμαστε κιναισθητικοί τύποι ( </a:t>
            </a:r>
            <a:r>
              <a:rPr lang="en-GB" sz="3200" dirty="0"/>
              <a:t>kinaesthetic learners) </a:t>
            </a:r>
            <a:r>
              <a:rPr lang="el-GR" sz="3200" dirty="0"/>
              <a:t>γράφουμε, ζωγραφίζουμε, κάνουμε επανάληψη περπατώντας</a:t>
            </a:r>
            <a:r>
              <a:rPr lang="en-US" sz="3200" dirty="0"/>
              <a:t>.</a:t>
            </a:r>
            <a:endParaRPr lang="el-GR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12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198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Ανατροφοδότηση (feedback)</vt:lpstr>
      <vt:lpstr>Χαρακτηριστικά εξαιρετικών εργασιών</vt:lpstr>
      <vt:lpstr>Χαρακτηριστικά καλών εργασιών</vt:lpstr>
      <vt:lpstr>Τεχνικές εξετάσεων και επανάληψης</vt:lpstr>
      <vt:lpstr>Τεχνικές επανάληψης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Argyro Kantara</dc:creator>
  <cp:lastModifiedBy>Argyro Kantara</cp:lastModifiedBy>
  <cp:revision>1</cp:revision>
  <dcterms:created xsi:type="dcterms:W3CDTF">2025-01-14T14:50:43Z</dcterms:created>
  <dcterms:modified xsi:type="dcterms:W3CDTF">2025-01-14T17:55:18Z</dcterms:modified>
</cp:coreProperties>
</file>