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D07B93-3AAA-CAF8-1547-3436600FC5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083986-E75C-9461-5787-E34AD9F24A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9DB22C-77AC-8E99-08B9-60F2266DD6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CD334-149D-4058-8583-5AE7C7B80B5B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012422-B9F5-B202-5359-F0E4BA3D5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61A5C8-FF01-C23E-F4BF-115D0742A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2950-A2E9-4C50-87D3-AAA501E117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5654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C3BC3A-0502-13E9-89E5-F624106FF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09BD53-75A2-057E-82A6-85E2036F53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8FAA18-DA83-0DA7-A1D3-F09E4868FE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CD334-149D-4058-8583-5AE7C7B80B5B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7D91D5-66D4-C5BC-81E7-74E1DE53D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8ABE0E-DCEF-39ED-0168-A05A825E8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2950-A2E9-4C50-87D3-AAA501E117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1175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69520A3-E1EE-FF8B-21B9-B57B25ECDB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D2D87E-654C-7B72-B1B8-7F4536B2B3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C517B3-FB3D-9EF9-7630-2562ABCCE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CD334-149D-4058-8583-5AE7C7B80B5B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AE15C0-6ACD-1947-6F8A-2192C761A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905433-B9C0-70B9-E313-C567AF11E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2950-A2E9-4C50-87D3-AAA501E117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7087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0D9C2-1D30-2338-0E1F-E2D1266A0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ACED46-45AD-AE3A-93A6-BF029D6111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145340-C0DB-68EE-90BD-DF41C6B55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CD334-149D-4058-8583-5AE7C7B80B5B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C33F8D-8F8E-7716-D9AE-06F7B0391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E0E759-7CE3-DD94-F053-DD9423574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2950-A2E9-4C50-87D3-AAA501E117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537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73AEB4-1DDA-1A4E-6ECD-2303C6E01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C1F6B5-E10B-3BAD-8EA8-37BEC92A0D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5E0ADD-3609-2620-9EDF-1798D5C01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CD334-149D-4058-8583-5AE7C7B80B5B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54BD73-AB05-9F85-DBE0-6355993D9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E11503-AB3D-E841-BEDC-1821DCDD7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2950-A2E9-4C50-87D3-AAA501E117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3886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87960C-7FD4-7DDC-7422-D19B18027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4FCA00-C392-422F-8E1D-5BF596442D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AE0360-3796-3174-9DA8-B051620465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8C5BD0-AAD0-1B4F-BCFC-35720CAF6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CD334-149D-4058-8583-5AE7C7B80B5B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B314A6-CE48-0EF8-63AC-9C0B468AE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35933C-64DC-FDE3-D186-319098CAD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2950-A2E9-4C50-87D3-AAA501E117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9998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39D0B-ACFA-3E46-3979-1D6FEF080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1276A7-DF80-BDA6-039D-40079F17B6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7E6C1B-DB11-4ED3-34EC-AD843BEEB6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0E3E55-4B98-F801-1D4A-98BDBE307B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F0C4D5-369D-34B3-EB0A-FF02111B93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A08B57-00E8-53B9-C80B-833FD4D28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CD334-149D-4058-8583-5AE7C7B80B5B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CA2CFB1-FD0A-84E5-AE39-DB20F96D2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598D89E-B20F-8A35-75CA-583F56ABE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2950-A2E9-4C50-87D3-AAA501E117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4941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40D2F-60EF-B855-A45F-91D1D0A28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24F748-6113-6CA9-0C79-180EECFF8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CD334-149D-4058-8583-5AE7C7B80B5B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8B1E00-5C66-725E-FFE1-290308CC0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B68BEE-BBCE-9B41-C24E-13C272227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2950-A2E9-4C50-87D3-AAA501E117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8586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F25F007-04FF-02E8-8158-174E3B056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CD334-149D-4058-8583-5AE7C7B80B5B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1134DCB-124A-A903-4BF5-C9F8A2032F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EF5DE3-C3C9-ED47-617A-1F26167D0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2950-A2E9-4C50-87D3-AAA501E117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4073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12C7E6-D0A8-8796-D08A-39E6BCEA7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11EE10-D172-ECA9-4E01-A177150F7A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35A7A7-6947-0D89-1F88-40C3D34E7F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7632E8-C468-4EA5-21F5-4603737EF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CD334-149D-4058-8583-5AE7C7B80B5B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1B8B35-FB8E-9E17-72DE-24CFDE291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C0C52E-609D-C0BA-147F-EC540FA5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2950-A2E9-4C50-87D3-AAA501E117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846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6AB40F-2B40-683C-37C3-156F5B8480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A08BE5-96AF-172E-86DE-B3C094A73B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61AA6C-EF96-782F-480F-234A6D994B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D76EF1-8735-569E-5EF1-B80A05502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CD334-149D-4058-8583-5AE7C7B80B5B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02E99A-016C-2735-E91A-78D1181A97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EE96CC-78F7-1D8D-A90A-83956E456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2950-A2E9-4C50-87D3-AAA501E117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7121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26B274-907B-B6DE-BFBE-084B936EB5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9AE9A8-EDE1-EC72-59D7-EFA405D58E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997BFA-8B47-4AED-2B5F-930C74C955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BDCD334-149D-4058-8583-5AE7C7B80B5B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69E6F4-3D35-95BE-AD4E-420FCB8599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80E4B8-7102-9DF0-EA97-C9CE4B3056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9772950-A2E9-4C50-87D3-AAA501E117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9901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261F5D-BA25-2317-6CB0-43F0D2B5D8D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Επανάληψη για το διαγώνισμα Β’ Τετράμηνου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3C8B33-2669-7432-FFE6-8109ECDC32B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Β’ Λυκείου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0104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530A10-4091-0C6C-C224-AEDD2017DE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4.4. Το Ισλάμ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ABE3C9-A6D1-B948-9FC5-0564D799A1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4000" dirty="0"/>
              <a:t>Σελ. 126 βασικές διδασκαλίες του κορανίου (</a:t>
            </a:r>
            <a:r>
              <a:rPr lang="el-GR" sz="4000" b="1" dirty="0"/>
              <a:t>ερώτηση ανάπτυξης</a:t>
            </a:r>
            <a:r>
              <a:rPr lang="en-US" sz="4000" b="1" dirty="0"/>
              <a:t> &amp; </a:t>
            </a:r>
            <a:r>
              <a:rPr lang="el-GR" sz="4000" b="1" dirty="0"/>
              <a:t>ερώτηση πολλαπλών επιλογών (σ/λ</a:t>
            </a:r>
            <a:r>
              <a:rPr lang="el-GR" sz="4000" dirty="0"/>
              <a:t>)</a:t>
            </a:r>
          </a:p>
          <a:p>
            <a:r>
              <a:rPr lang="el-GR" sz="4000" dirty="0"/>
              <a:t>Σελ.128 Ο μυστικισμός στο Ισλάμ</a:t>
            </a:r>
          </a:p>
          <a:p>
            <a:pPr marL="0" indent="0">
              <a:buNone/>
            </a:pPr>
            <a:r>
              <a:rPr lang="el-GR" sz="4000" b="1" dirty="0"/>
              <a:t>Ερωτήσεις πολλαπλών επιλογών (σ/λ</a:t>
            </a:r>
            <a:r>
              <a:rPr lang="el-GR" sz="4000" dirty="0"/>
              <a:t>)</a:t>
            </a:r>
          </a:p>
          <a:p>
            <a:pPr marL="0" indent="0">
              <a:buNone/>
            </a:pPr>
            <a:endParaRPr lang="el-GR" sz="40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4111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A1CDD9-2832-7F5C-87ED-B1D7A2324A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9877" y="306132"/>
            <a:ext cx="10515600" cy="1325563"/>
          </a:xfrm>
        </p:spPr>
        <p:txBody>
          <a:bodyPr/>
          <a:lstStyle/>
          <a:p>
            <a:r>
              <a:rPr lang="el-GR" b="1" dirty="0"/>
              <a:t>4.7 Η Κινεζική Θρησκεία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E73B9E-0D4A-1FA4-D223-3738D9C691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l-GR" sz="4000" dirty="0"/>
          </a:p>
          <a:p>
            <a:r>
              <a:rPr lang="el-GR" sz="4000" dirty="0"/>
              <a:t>σελ. 141 Ο Κομφούκιος και η διδασκαλία του </a:t>
            </a:r>
            <a:r>
              <a:rPr lang="el-GR" sz="4000" b="1" dirty="0"/>
              <a:t>(Ερωτήσεις πολλαπλών επιλογών (σ/λ</a:t>
            </a:r>
            <a:r>
              <a:rPr lang="el-GR" sz="4000" dirty="0"/>
              <a:t>)</a:t>
            </a:r>
          </a:p>
          <a:p>
            <a:r>
              <a:rPr lang="el-GR" sz="4000" b="1" dirty="0"/>
              <a:t>Κάντε επανάληψη και το αντίστοιχο φυλλάδιο</a:t>
            </a:r>
          </a:p>
        </p:txBody>
      </p:sp>
    </p:spTree>
    <p:extLst>
      <p:ext uri="{BB962C8B-B14F-4D97-AF65-F5344CB8AC3E}">
        <p14:creationId xmlns:p14="http://schemas.microsoft.com/office/powerpoint/2010/main" val="607999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7F8229-580F-2319-1FD5-F4A77CD9A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Θέματα Εργασιών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2406D1-9BE9-CDEE-7AC5-D066480F79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l-GR" sz="1800" i="1" kern="100" dirty="0">
                <a:effectLst/>
                <a:latin typeface="Times New Roman" panose="02020603050405020304" pitchFamily="18" charset="0"/>
                <a:ea typeface="Yu Gothic" panose="020B0400000000000000" pitchFamily="34" charset="-128"/>
                <a:cs typeface="Times New Roman" panose="02020603050405020304" pitchFamily="18" charset="0"/>
              </a:rPr>
              <a:t>Ο (θρησκευτικός) φανατισμός ως φαινόμενο και τρόποι αντιμετώπισης του</a:t>
            </a:r>
            <a:r>
              <a:rPr lang="el-GR" sz="1800" kern="100" dirty="0">
                <a:effectLst/>
                <a:latin typeface="Times New Roman" panose="02020603050405020304" pitchFamily="18" charset="0"/>
                <a:ea typeface="Yu Gothic" panose="020B0400000000000000" pitchFamily="34" charset="-128"/>
                <a:cs typeface="Times New Roman" panose="02020603050405020304" pitchFamily="18" charset="0"/>
              </a:rPr>
              <a:t>.</a:t>
            </a:r>
            <a:endParaRPr lang="en-GB" sz="1800" kern="100" dirty="0">
              <a:effectLst/>
              <a:latin typeface="Aptos" panose="020B0004020202020204" pitchFamily="34" charset="0"/>
              <a:ea typeface="Yu Gothic" panose="020B0400000000000000" pitchFamily="34" charset="-128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l-GR" sz="1800" kern="100" dirty="0">
                <a:effectLst/>
                <a:latin typeface="Times New Roman" panose="02020603050405020304" pitchFamily="18" charset="0"/>
                <a:ea typeface="Yu Gothic" panose="020B0400000000000000" pitchFamily="34" charset="-128"/>
                <a:cs typeface="Times New Roman" panose="02020603050405020304" pitchFamily="18" charset="0"/>
              </a:rPr>
              <a:t>Αν διαλέξετε αυτό το θέμα, θα πρέπει να ορίσετε τον (θρησκευτικό) φανατισμό χρησιμοποιώντας μια έγκυρη πηγή (λεξικό ή βιβλίο). Στην εργασία σας θα πρέπει να δώσετε συγκεκριμένα παραδείγματα του φαινομένου και να παραθέσετε τρόπους αντιμετώπισης του. </a:t>
            </a:r>
            <a:endParaRPr lang="en-US" sz="1800" kern="100" dirty="0">
              <a:effectLst/>
              <a:latin typeface="Times New Roman" panose="02020603050405020304" pitchFamily="18" charset="0"/>
              <a:ea typeface="Yu Gothic" panose="020B0400000000000000" pitchFamily="34" charset="-128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endParaRPr lang="en-US" sz="1800" kern="100" dirty="0">
              <a:latin typeface="Times New Roman" panose="02020603050405020304" pitchFamily="18" charset="0"/>
              <a:ea typeface="Yu Gothic" panose="020B0400000000000000" pitchFamily="34" charset="-128"/>
              <a:cs typeface="Times New Roman" panose="02020603050405020304" pitchFamily="18" charset="0"/>
            </a:endParaRP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el-GR" sz="1800" i="1" kern="100" dirty="0">
                <a:effectLst/>
                <a:latin typeface="Times New Roman" panose="02020603050405020304" pitchFamily="18" charset="0"/>
                <a:ea typeface="Yu Gothic" panose="020B0400000000000000" pitchFamily="34" charset="-128"/>
                <a:cs typeface="Times New Roman" panose="02020603050405020304" pitchFamily="18" charset="0"/>
              </a:rPr>
              <a:t>Συζητήστε το θέμα της εξάρτησης και προτείνετε τρόπους αντιμετώπισης του φαινομένου, κάνοντας τη σύνδεση με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el-GR" sz="1800" i="1" kern="100" dirty="0">
                <a:effectLst/>
                <a:latin typeface="Times New Roman" panose="02020603050405020304" pitchFamily="18" charset="0"/>
                <a:ea typeface="Yu Gothic" panose="020B0400000000000000" pitchFamily="34" charset="-128"/>
                <a:cs typeface="Times New Roman" panose="02020603050405020304" pitchFamily="18" charset="0"/>
              </a:rPr>
              <a:t>την θεολογική αντίληψη περί ελευθερίας.</a:t>
            </a:r>
            <a:endParaRPr lang="en-GB" sz="1800" kern="100" dirty="0">
              <a:effectLst/>
              <a:latin typeface="Aptos" panose="020B0004020202020204" pitchFamily="34" charset="0"/>
              <a:ea typeface="Yu Gothic" panose="020B0400000000000000" pitchFamily="34" charset="-128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l-GR" sz="1800" kern="100" dirty="0">
                <a:effectLst/>
                <a:latin typeface="Times New Roman" panose="02020603050405020304" pitchFamily="18" charset="0"/>
                <a:ea typeface="Yu Gothic" panose="020B0400000000000000" pitchFamily="34" charset="-128"/>
                <a:cs typeface="Times New Roman" panose="02020603050405020304" pitchFamily="18" charset="0"/>
              </a:rPr>
              <a:t>Αν διαλέξετε αυτό το θέμα, θα πρέπει να ορίσετε τον όρο ‘εξάρτηση’ χρησιμοποιώντας μία έγκυρη πηγή (λεξικό ή βιβλίο), να δώσετε συγκεκριμένα παραδείγματα εξαρτήσεων και να προτείνετε τρόπους αντιμετώπισης τους. Στη συζήτηση σας προσπαθήστε να συνδέσετε τα επιχειρήματα σας με τη θεολογική αντίληψη περί ελευθερίας.</a:t>
            </a:r>
            <a:endParaRPr lang="en-GB" sz="1800" kern="100" dirty="0">
              <a:effectLst/>
              <a:latin typeface="Aptos" panose="020B0004020202020204" pitchFamily="34" charset="0"/>
              <a:ea typeface="Yu Gothic" panose="020B0400000000000000" pitchFamily="34" charset="-128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endParaRPr lang="en-GB" sz="1800" kern="100" dirty="0">
              <a:effectLst/>
              <a:latin typeface="Aptos" panose="020B0004020202020204" pitchFamily="34" charset="0"/>
              <a:ea typeface="Yu Gothic" panose="020B0400000000000000" pitchFamily="34" charset="-128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51754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206</Words>
  <Application>Microsoft Office PowerPoint</Application>
  <PresentationFormat>Widescreen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Aptos</vt:lpstr>
      <vt:lpstr>Aptos Display</vt:lpstr>
      <vt:lpstr>Arial</vt:lpstr>
      <vt:lpstr>Times New Roman</vt:lpstr>
      <vt:lpstr>Office Theme</vt:lpstr>
      <vt:lpstr>Επανάληψη για το διαγώνισμα Β’ Τετράμηνου</vt:lpstr>
      <vt:lpstr>4.4. Το Ισλάμ</vt:lpstr>
      <vt:lpstr>4.7 Η Κινεζική Θρησκεία</vt:lpstr>
      <vt:lpstr>Θέματα Εργασιών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Argyro Kantara</dc:creator>
  <cp:lastModifiedBy>Argyro Kantara</cp:lastModifiedBy>
  <cp:revision>7</cp:revision>
  <dcterms:created xsi:type="dcterms:W3CDTF">2025-02-11T18:28:22Z</dcterms:created>
  <dcterms:modified xsi:type="dcterms:W3CDTF">2025-03-24T13:16:06Z</dcterms:modified>
</cp:coreProperties>
</file>