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9DE8B-FDB5-3438-82D8-0DF658609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3F67C2-3ED1-DB0F-D01F-3E775A7B7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D9E3F-EBC3-2237-CAE5-6922C0EF6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3947-FDBB-4751-A3C7-6DE981431865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B0D2F-209E-EAD4-A752-95104C664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3C86A-0462-189B-FC8A-4ECE21349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BD0B-4DF9-472A-975C-4B6F3DA78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6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F9476-B647-C2B6-ADB2-AE6A5E0BD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76AD73-F20C-99C9-C101-38F5E0D07F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12DBA-DE1A-A3EB-BC18-19950B73A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3947-FDBB-4751-A3C7-6DE981431865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0DFE5-4AE4-7799-CF8C-64B2AB37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39501-F271-8328-1C23-3A8B7A830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BD0B-4DF9-472A-975C-4B6F3DA78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056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6B3EFD-1596-E3FB-35AB-D8A988E62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6DD157-7EA8-5CCD-8E2A-701027AA3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884C7-9CC6-2DC6-31A2-A9C3B84C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3947-FDBB-4751-A3C7-6DE981431865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FA018-A4D7-A99F-EF3D-06E5EB9EB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D3648-3679-3C11-6F78-0923F25C2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BD0B-4DF9-472A-975C-4B6F3DA78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08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85AC0-9558-AE77-706C-E1AAF2295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8C699-EF1F-2C59-3C70-7B1A59263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604E4-A259-F1FD-91F3-2E46CC4C1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3947-FDBB-4751-A3C7-6DE981431865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66274-AD71-FCC0-BA10-C09C68EE1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27FE4-AE3E-74E0-F0AC-552892A83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BD0B-4DF9-472A-975C-4B6F3DA78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755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A2525-4C00-E9FA-602F-D876D8643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B2400-1675-E6AF-EF31-CC4A710E0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271E6-0A3B-8E93-E7BF-6A3981F5D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3947-FDBB-4751-A3C7-6DE981431865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42523-5A49-3F4F-587F-8A36B3E1E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0CF3-B817-E107-EC16-239ACCB4E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BD0B-4DF9-472A-975C-4B6F3DA78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533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17B6F-477C-9CC8-164A-BA90E2C21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55041-B5A3-37FE-72B6-3AB24F790F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78E38E-2F9E-A1CC-E0BD-6702F8E99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BB3551-8C8A-7D93-206D-CCEB27D8A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3947-FDBB-4751-A3C7-6DE981431865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72F0A2-32EF-DE62-4C74-46CEB8D85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144A4-4371-98E1-9531-ED7B1FF4A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BD0B-4DF9-472A-975C-4B6F3DA78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851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17C96-8875-90B2-4C5A-45E493497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BF3C34-26A3-76B0-85DE-25F330A35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0CB3A-5061-4FAC-7707-C4F7C3C42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7DF1AC-0FB3-3C43-82CF-58BA084E9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19D3A4-AAF6-0F92-3B93-DF55EE7FA6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E20E22-1A34-B5C6-B7E9-C8185AE45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3947-FDBB-4751-A3C7-6DE981431865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690C19-A4A2-D691-A1EA-51D2260E0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1BA3BC-F30F-53C6-FC1F-7FB23F3E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BD0B-4DF9-472A-975C-4B6F3DA78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12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769EE-E02C-881A-EE4C-A26AF28A0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692D2C-932F-898A-2392-F4DB245E4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3947-FDBB-4751-A3C7-6DE981431865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A7FCE6-9E5F-7F11-C540-473363028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3FD175-B0CB-A535-09B0-0864DC2BD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BD0B-4DF9-472A-975C-4B6F3DA78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922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904868-1BEB-AFFC-3F47-C8F6E0A12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3947-FDBB-4751-A3C7-6DE981431865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797A54-C16E-5A32-1933-051FB1CFE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84AE69-3EBD-6292-4B40-FFCA20FD6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BD0B-4DF9-472A-975C-4B6F3DA78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25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CBD07-C273-99A1-78E9-F8F7466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0E02B-F54E-0DBC-1FF5-DCF57DDB6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4F7211-E94B-0BA0-6E54-DDFB5215D6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C84337-45C7-7A2F-4D14-AD29A45A6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3947-FDBB-4751-A3C7-6DE981431865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A8D989-C375-74F0-D283-4277013E8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D4E42E-48F8-101B-7B20-4BAF919EB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BD0B-4DF9-472A-975C-4B6F3DA78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262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BE3F0-83B1-41AB-1530-87E2B2AF6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2E92E8-4103-73C5-62B2-EA04E5F43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CF6BAD-EEAF-9997-73B5-922825B83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D8500-0276-0FA5-4690-3632C4543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3947-FDBB-4751-A3C7-6DE981431865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33CC11-5E5D-9F21-D60B-23ACCFC0B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83F5A0-5599-A1DC-CC7C-EE0C09275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BD0B-4DF9-472A-975C-4B6F3DA78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807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B2FF2A-A40F-217E-31F7-5E9D583D0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86E5E-7656-5927-B7A7-3E8222FD1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9C894-44C4-D25D-3543-9F4C8F9562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E23947-FDBB-4751-A3C7-6DE981431865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728DC-579D-AD45-4FCE-196643E6D6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01EE0-C32B-176D-8A84-FE84CC492C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EEBD0B-4DF9-472A-975C-4B6F3DA78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516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2A7D9-4E48-89E2-4321-C365644AD4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Επανάληψη Α’ </a:t>
            </a:r>
            <a:r>
              <a:rPr lang="el-GR" dirty="0" err="1"/>
              <a:t>Τετραμήνου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3D0A33-269E-0C79-C43C-349B279D4D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Θρησκευτικά Β’ Λυκείου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041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590F9-8D24-4DDE-3B2A-B2BDAC5FA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1.1 Η αναζήτηση του Θεού (ερώτηση πολλαπλών επιλογών: σωστό-λάθος)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83D82-6AAA-7724-486C-0E8ADADED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Σελ. 9 τα στάδια της θρησκευτικότητας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4400" b="1" dirty="0"/>
              <a:t>1.3. ο Θεός δημιουργός του κόσμου</a:t>
            </a:r>
            <a:r>
              <a:rPr lang="el-GR" sz="6600" dirty="0"/>
              <a:t> </a:t>
            </a:r>
            <a:r>
              <a:rPr lang="el-GR" sz="3600" dirty="0"/>
              <a:t>(ερωτήσεις πολλαπλών επιλογών: σωστό-λάθος)</a:t>
            </a:r>
            <a:endParaRPr lang="el-GR" sz="3600" b="1" dirty="0"/>
          </a:p>
          <a:p>
            <a:pPr marL="0" indent="0">
              <a:buNone/>
            </a:pPr>
            <a:r>
              <a:rPr lang="el-GR" sz="4000" dirty="0"/>
              <a:t>Σελ. 20-21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449620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E0B7E-37D3-BE3D-3D11-6C6807B4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2.3. Το χριστιανικό μήνυμα και οι πανανθρώπινες αξίες (ερώτηση ανάπτυξης)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26F8D-064E-B072-A1A1-65194ABF8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Σελ. 53-54 – Κείμενα: Στο σημείο αυτό αναδύεται το πρόβλημα των πολιτιστικών ταυτοτήτων, Ορθόδοξη αγωγή και παγκοσμιοποίηση</a:t>
            </a:r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l-GR" sz="4000" b="1" dirty="0"/>
              <a:t>2.6 Ο άλλος για το χριστιανό (ερώτηση ανάπτυξης) σελ. 69-70, 71, 72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162598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40264-CF08-34D9-CCB0-F83D93F75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3.2 Η πρόταση της ορθόδοξης χριστιανικής παράδοσης για την υπέρβαση των στερεοτύπων (ερώτηση πολλαπλών επιλογών: σωστό-λάθος)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5337B-3E32-8DDA-DF84-7A849F3CC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Σύγχρονα θεολογικά ρεύματα και θρησκευτικά πρόσωπα που συνδέονται με αγώνες για την υπέρβαση στερεοτύπων και προκαταλήψεων (σελ.84)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3200" b="1" dirty="0"/>
              <a:t>3.3. Η χριστιανική κοινότητα σε ένα πολυπολιτισμικό κόσμο (ερωτήσεις συμπλήρωσης κενού)</a:t>
            </a:r>
          </a:p>
          <a:p>
            <a:pPr marL="0" indent="0">
              <a:buNone/>
            </a:pPr>
            <a:r>
              <a:rPr lang="el-GR" dirty="0"/>
              <a:t>Σελ. 89 Η ορθοδοξία στην εποχή </a:t>
            </a:r>
            <a:r>
              <a:rPr lang="el-GR"/>
              <a:t>της παγκοσμιοποίησης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643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157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Επανάληψη Α’ Τετραμήνου</vt:lpstr>
      <vt:lpstr>1.1 Η αναζήτηση του Θεού (ερώτηση πολλαπλών επιλογών: σωστό-λάθος)</vt:lpstr>
      <vt:lpstr>2.3. Το χριστιανικό μήνυμα και οι πανανθρώπινες αξίες (ερώτηση ανάπτυξης)</vt:lpstr>
      <vt:lpstr>3.2 Η πρόταση της ορθόδοξης χριστιανικής παράδοσης για την υπέρβαση των στερεοτύπων (ερώτηση πολλαπλών επιλογών: σωστό-λάθος)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Argyro Kantara</dc:creator>
  <cp:lastModifiedBy>Argyro Kantara</cp:lastModifiedBy>
  <cp:revision>1</cp:revision>
  <dcterms:created xsi:type="dcterms:W3CDTF">2024-12-02T18:37:19Z</dcterms:created>
  <dcterms:modified xsi:type="dcterms:W3CDTF">2024-12-02T19:02:17Z</dcterms:modified>
</cp:coreProperties>
</file>