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6CF898-0DAC-5EFE-B720-AF87743A9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Ζ΄. Η ΜΕΤΑΠΟΛΕΜΙΚΗ ΕΠΟΧΗ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91292B9-BC10-15B5-F37A-1A4D8B838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292" y="5480764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el-GR" b="1" dirty="0"/>
              <a:t>Ιουλία </a:t>
            </a:r>
            <a:r>
              <a:rPr lang="el-GR" b="1" dirty="0" err="1"/>
              <a:t>Αρταβάνη</a:t>
            </a:r>
            <a:endParaRPr lang="el-GR" b="1" dirty="0"/>
          </a:p>
          <a:p>
            <a:pPr algn="r"/>
            <a:r>
              <a:rPr lang="el-GR" b="1" dirty="0"/>
              <a:t>Σχ. Έτος: 2024-2025</a:t>
            </a:r>
          </a:p>
          <a:p>
            <a:pPr algn="r"/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</a:t>
            </a:r>
            <a:r>
              <a:rPr lang="el-GR" b="1" dirty="0" err="1"/>
              <a:t>ΕΠΑΛ</a:t>
            </a:r>
            <a:r>
              <a:rPr lang="el-GR" b="1" dirty="0"/>
              <a:t>. Αγ. Παρασκευής</a:t>
            </a:r>
          </a:p>
        </p:txBody>
      </p:sp>
    </p:spTree>
    <p:extLst>
      <p:ext uri="{BB962C8B-B14F-4D97-AF65-F5344CB8AC3E}">
        <p14:creationId xmlns:p14="http://schemas.microsoft.com/office/powerpoint/2010/main" val="97622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91819E-55D6-46D2-78A5-80C4E881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55" y="322660"/>
            <a:ext cx="8911687" cy="1280890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2.β. Στρατιωτική Δικτατορία (1967-1974)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(σελ.143-144).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77154-0A73-A3EA-78DF-3F11035586AD}"/>
              </a:ext>
            </a:extLst>
          </p:cNvPr>
          <p:cNvSpPr txBox="1"/>
          <p:nvPr/>
        </p:nvSpPr>
        <p:spPr>
          <a:xfrm>
            <a:off x="7405636" y="3429000"/>
            <a:ext cx="3326004" cy="3205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B7D30A3-6A1C-F951-A072-9ED199FC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6" y="1150422"/>
            <a:ext cx="2400508" cy="4557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863BE-2A72-91F3-6A12-3F6BF2B9F3EF}"/>
              </a:ext>
            </a:extLst>
          </p:cNvPr>
          <p:cNvSpPr txBox="1"/>
          <p:nvPr/>
        </p:nvSpPr>
        <p:spPr>
          <a:xfrm>
            <a:off x="2787370" y="1798655"/>
            <a:ext cx="4276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Χούντα από μεσαία στελέχη του Στρατού.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Κατάργηση της νόμιμης κυβέρνησης.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Κατάλυση του Συντάγματος.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Σύλληψη αντιφρονούντων.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μπόρεσε να επιβληθεί ένα ακλόνητο καθεστώς βίας και τρόμου;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Εκμετάλλευση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δυσαρέσκειας του μέσου πολίτη από την πολιτική αστάθεια των μετεμφυλιακών χρόνων.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Υπόσχεση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τάξη και ασφάλεια.</a:t>
            </a:r>
          </a:p>
          <a:p>
            <a:pPr lvl="1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Σας θυμίζει κάτι;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0568D-CCF7-F633-C851-17AF371D2B1C}"/>
              </a:ext>
            </a:extLst>
          </p:cNvPr>
          <p:cNvSpPr txBox="1"/>
          <p:nvPr/>
        </p:nvSpPr>
        <p:spPr>
          <a:xfrm>
            <a:off x="7875185" y="2906650"/>
            <a:ext cx="4056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Κύπρος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Ανατροπή του προέδρου της Κυπριακής Δημοκρατίας, αρχιεπισκόπου Μακαρίου από τη χούντα των συνταγματαρχών.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Αφορμή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στους Τούρκους για εισβολή στο νησί.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τότε η Κύπρος είναι διχοτομημένη/</a:t>
            </a:r>
          </a:p>
        </p:txBody>
      </p:sp>
    </p:spTree>
    <p:extLst>
      <p:ext uri="{BB962C8B-B14F-4D97-AF65-F5344CB8AC3E}">
        <p14:creationId xmlns:p14="http://schemas.microsoft.com/office/powerpoint/2010/main" val="152674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D4893-08D6-8C13-7A03-FE1294D2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689" y="282466"/>
            <a:ext cx="9816488" cy="1280890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2.γ. Μεταπολίτευση (1974-1989).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(σελ. 145).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1BAF5-7868-6079-5CEE-81DB6437A4E1}"/>
              </a:ext>
            </a:extLst>
          </p:cNvPr>
          <p:cNvSpPr txBox="1"/>
          <p:nvPr/>
        </p:nvSpPr>
        <p:spPr>
          <a:xfrm>
            <a:off x="2321169" y="1748413"/>
            <a:ext cx="75496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 1974 η Ελλάδα διέρχεται την πιο ήρεμη περίοδο.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Κατάργηση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διακρίσεων των Ελλήνων με βάση τα δεδομένα του Εμφυλίου Πολέμου.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Νομοθετική Αναγνώριση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Εθνικής Αντίστασης.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Εξωτερική πολιτική.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Επαφές με τις άλλες Βαλκανικές </a:t>
            </a:r>
            <a:r>
              <a:rPr lang="el-GR" sz="2400">
                <a:latin typeface="Times New Roman" panose="02020603050405020304" pitchFamily="18" charset="0"/>
                <a:cs typeface="Times New Roman" panose="02020603050405020304" pitchFamily="18" charset="0"/>
              </a:rPr>
              <a:t>Χώρες.</a:t>
            </a:r>
          </a:p>
          <a:p>
            <a:pPr lvl="1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Διαδικασίες ένταξης στην Ε.Ο.Κ. (μετέπειτα Ε.Ε.).  </a:t>
            </a:r>
          </a:p>
        </p:txBody>
      </p:sp>
    </p:spTree>
    <p:extLst>
      <p:ext uri="{BB962C8B-B14F-4D97-AF65-F5344CB8AC3E}">
        <p14:creationId xmlns:p14="http://schemas.microsoft.com/office/powerpoint/2010/main" val="7703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4D518-6A8B-D58D-9799-0500BD07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102" y="282466"/>
            <a:ext cx="8911687" cy="772611"/>
          </a:xfrm>
        </p:spPr>
        <p:txBody>
          <a:bodyPr/>
          <a:lstStyle/>
          <a:p>
            <a:pPr algn="ctr"/>
            <a:r>
              <a:rPr lang="el-GR" dirty="0"/>
              <a:t>Εισαγωγή (σελ. 132).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71259-2A71-1655-1958-EF3DB0BE4FB9}"/>
              </a:ext>
            </a:extLst>
          </p:cNvPr>
          <p:cNvSpPr txBox="1"/>
          <p:nvPr/>
        </p:nvSpPr>
        <p:spPr>
          <a:xfrm>
            <a:off x="1457011" y="1236994"/>
            <a:ext cx="9646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Β΄ Παγκόσμιος Πόλεμος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τελείωσε με την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ήττα του Άξονα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Σύμμαχοι που ήταν και οι νικητές χωρίστηκαν σε διαφορετικά στρατόπεδα και χώρισαν και τις χώρες σε ζώνες επιρροής.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Δυτικός Κόσμος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-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Η.Π.Α.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καπιταλισμός).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Ανατολικός Κόσμος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(Ανατολικό Μπλοκ)-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Σοβιετική Ένωση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(κομμουνισμός).</a:t>
            </a:r>
          </a:p>
          <a:p>
            <a:pPr lvl="1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Ψυχρός Πόλεμος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(1947-1989): η μόνιμη έχθρα ανάμεσα στους δύο κόσμους που απειλούσε τον πλανήτη σε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ολοκληρωτική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καταστροφή.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ονομάστηκε Ψυχρός Πόλεμος;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απειλούσε την υφήλιο σε ολοκληρωτική καταστροφή;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τα χρονικά όρια του Ψυχρού Πολέμου είναι από το 1947 μέχρι το 1989;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Αφού απαντήσαμε στις παραπάνω ερωτήσεις, δώστε έναν ορισμό του Ψυχρού Πολέμου.  </a:t>
            </a:r>
          </a:p>
        </p:txBody>
      </p:sp>
    </p:spTree>
    <p:extLst>
      <p:ext uri="{BB962C8B-B14F-4D97-AF65-F5344CB8AC3E}">
        <p14:creationId xmlns:p14="http://schemas.microsoft.com/office/powerpoint/2010/main" val="26776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30B65-F99F-6543-3CE4-418DFCA2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95" y="376460"/>
            <a:ext cx="8911687" cy="104276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Οι χώρες της Ευρώπης χωρισμένες σε ζώνες επιρροής. 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4F97B9-9ED0-E61C-B2A1-DBB89205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70" y="1419225"/>
            <a:ext cx="803721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97C495-553D-039E-467A-1E27FAEF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5" y="0"/>
            <a:ext cx="9221675" cy="4680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432F6F8-6EE6-287E-955C-6485EFDB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01" y="5211937"/>
            <a:ext cx="10399998" cy="14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18922-AA45-C4A4-A86C-6D834741BA0A}"/>
              </a:ext>
            </a:extLst>
          </p:cNvPr>
          <p:cNvSpPr txBox="1"/>
          <p:nvPr/>
        </p:nvSpPr>
        <p:spPr>
          <a:xfrm>
            <a:off x="9586127" y="693336"/>
            <a:ext cx="2421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(2) κόσμοι:</a:t>
            </a:r>
          </a:p>
          <a:p>
            <a:pPr algn="ctr"/>
            <a:b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Δυτικό και Ανατολικό Μπλοκ.</a:t>
            </a: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0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27F02D-44F9-16A8-972F-9863FA12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61950"/>
            <a:ext cx="3730263" cy="25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1F9C8-EE71-6FB0-9E7F-117F21FABE81}"/>
              </a:ext>
            </a:extLst>
          </p:cNvPr>
          <p:cNvSpPr txBox="1"/>
          <p:nvPr/>
        </p:nvSpPr>
        <p:spPr>
          <a:xfrm>
            <a:off x="296980" y="3087615"/>
            <a:ext cx="426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Τείχος του Βερολίνου (1961-1989).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F1D06-B49B-E99A-F213-ACBF051465A0}"/>
              </a:ext>
            </a:extLst>
          </p:cNvPr>
          <p:cNvSpPr txBox="1"/>
          <p:nvPr/>
        </p:nvSpPr>
        <p:spPr>
          <a:xfrm>
            <a:off x="5413130" y="266336"/>
            <a:ext cx="6397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Γερμανία χωρίστηκε στα δύο: Δυτική και Ανατολική Γερμανία. </a:t>
            </a: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Τείχος χώριζε το Βερολίνο σε Δυτικό και Ανατολικό.</a:t>
            </a: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Σχόλιο: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Δείτε στον χάρτη που βρίσκεται το Βερολίνο.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E72F7BF-BBC4-5BD7-9645-88CF1C90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9" t="-1394" r="6930" b="3705"/>
          <a:stretch/>
        </p:blipFill>
        <p:spPr>
          <a:xfrm>
            <a:off x="4875125" y="2020662"/>
            <a:ext cx="6935875" cy="422438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43D87C4-8C41-C8B2-80C2-FDA47D5C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6" y="3616050"/>
            <a:ext cx="3381132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F6DD6-7CDD-B966-FB0E-1151BBD63336}"/>
              </a:ext>
            </a:extLst>
          </p:cNvPr>
          <p:cNvSpPr txBox="1"/>
          <p:nvPr/>
        </p:nvSpPr>
        <p:spPr>
          <a:xfrm>
            <a:off x="1179006" y="6295153"/>
            <a:ext cx="338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Πτώση του Τείχους. (1989).</a:t>
            </a:r>
          </a:p>
        </p:txBody>
      </p:sp>
    </p:spTree>
    <p:extLst>
      <p:ext uri="{BB962C8B-B14F-4D97-AF65-F5344CB8AC3E}">
        <p14:creationId xmlns:p14="http://schemas.microsoft.com/office/powerpoint/2010/main" val="75968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F4F06E-FA01-A36B-EB57-9A6632D8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2. Η μεταπολεμική Ελλάδα (σελ. 141-146).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9C01DF-BF7A-B487-86CC-D0FA6732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Χωρίζεται σε τρεις (3) περιόδους.</a:t>
            </a:r>
          </a:p>
          <a:p>
            <a:pPr algn="ctr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1945-1967: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Ελπίδες, διάψευση και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αυτοπαγίδευση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1967-1974: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Στρατιωτική Δικτατορία.</a:t>
            </a:r>
          </a:p>
          <a:p>
            <a:pPr marL="457200" lvl="1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1974-1989: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Μεταπολίτευση.</a:t>
            </a:r>
          </a:p>
        </p:txBody>
      </p:sp>
    </p:spTree>
    <p:extLst>
      <p:ext uri="{BB962C8B-B14F-4D97-AF65-F5344CB8AC3E}">
        <p14:creationId xmlns:p14="http://schemas.microsoft.com/office/powerpoint/2010/main" val="285538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05F1F6-3A40-DC52-A4AA-44AA224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82" y="334381"/>
            <a:ext cx="973610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2.α. 1945-1967: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Ελπίδες, διάψευση και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αυτοπαγίδευση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(σελ. 141-143).</a:t>
            </a:r>
            <a:b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B1DC1-3B8E-62F0-44F6-BDE7C0B665AF}"/>
              </a:ext>
            </a:extLst>
          </p:cNvPr>
          <p:cNvSpPr txBox="1"/>
          <p:nvPr/>
        </p:nvSpPr>
        <p:spPr>
          <a:xfrm>
            <a:off x="1225900" y="1691527"/>
            <a:ext cx="9957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 Β΄ Παγκοσμίου Πολέμου και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έναρξη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Εμφυλίου Πολέμου.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Εμφύλιος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άφησε βαθιές πληγές στο σύνολο της ελληνικής κοινωνίας.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Επιβολή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εξουσίας των Νικητών: Εξορισμοί αριστερών και κομμουνιστών,</a:t>
            </a:r>
          </a:p>
          <a:p>
            <a:pPr lvl="1"/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πολιτικοί πρόσφυγες σε χώρες του Ανατολικού Μπλοκ, πιστοποιητικό κοινωνικών φρονημάτων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Δημοψήφισμα και επάνοδος του Γεωργίου του Β΄.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Ελλάδα όπως και η Τουρκία μπαίνουν στο Ν.Α.Τ.Ο.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1952-1963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Συντηρητικές Κυβερνήσεις.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Οικονομικό επίπεδο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ανάπτυξη: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εγγειοβελτιωκά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έργα, διάνοιξη δρόμων κ.ά.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Μετανάστευση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Εσωτερική μετανάστευση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μεγάλο ρεύμα φυγής προς τα αστικά κέντρα (νέα επαγγέλματα όπως ο θυρωρός)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Εξωτερική μετανάστευση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εργάτες κυρίως στη Δυτική Γερμανία (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ευάσματα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προς τους συγγενείς)</a:t>
            </a:r>
          </a:p>
        </p:txBody>
      </p:sp>
    </p:spTree>
    <p:extLst>
      <p:ext uri="{BB962C8B-B14F-4D97-AF65-F5344CB8AC3E}">
        <p14:creationId xmlns:p14="http://schemas.microsoft.com/office/powerpoint/2010/main" val="100313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78DBA-9A82-E768-B8A2-0A4B68C7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496" y="624110"/>
            <a:ext cx="994711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2.α. 1945-1967: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Ελπίδες, διάψευση και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αυτοπαγίδευση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(σελ. 141-143).</a:t>
            </a:r>
            <a:b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6006B-314C-4CA6-1047-9AFD93CDCAEA}"/>
              </a:ext>
            </a:extLst>
          </p:cNvPr>
          <p:cNvSpPr txBox="1"/>
          <p:nvPr/>
        </p:nvSpPr>
        <p:spPr>
          <a:xfrm>
            <a:off x="1557496" y="2190541"/>
            <a:ext cx="9033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Κυπριακό Ζήτημα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Βρετανική Αποικία.</a:t>
            </a:r>
          </a:p>
          <a:p>
            <a:pPr algn="just"/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Ε.Ο.Κ.Α. (1955-1959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κυπριακή οργάνωση υπό τη στρατιωτική ηγεσία του Γ. Γρίβα (Διγενή) για την απελευθέρωση της Κύπρου. Ένοπλος Αγώνας. Πολιτικός ηγέτης, ο Αρχιεπίσκοπος Μακάριος. 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ορισμός της Ε.Ο.Κ.Α.).</a:t>
            </a:r>
          </a:p>
          <a:p>
            <a:pPr algn="just"/>
            <a:endParaRPr 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Σεπτέμβριος 1955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Σεπτεμβριανά: οργανωμένο πογκρόμ κατά των χριστιανικών πληθυσμών στην Τουρκία (Ποιοι ήταν όμως οι «υποκινητές»; 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Κύπρος ανακηρύσσεται ανεξάρτητη με τη Συνθήκη Ζυρίχης-Λονδίνου.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DD051-DE08-F783-D63D-AFEAC632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089" y="312611"/>
            <a:ext cx="9906923" cy="128089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2.α. 1945-1967: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Ελπίδες, διάψευση και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αυτοπαγίδευση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(σελ. 141-143).</a:t>
            </a:r>
            <a:endParaRPr lang="el-G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C2696-8B42-C254-16A9-6CC621236E2C}"/>
              </a:ext>
            </a:extLst>
          </p:cNvPr>
          <p:cNvSpPr txBox="1"/>
          <p:nvPr/>
        </p:nvSpPr>
        <p:spPr>
          <a:xfrm>
            <a:off x="1267767" y="1348800"/>
            <a:ext cx="96564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Σύνδεση της Ελλάδας με την Ε.Ο.Κ.</a:t>
            </a:r>
          </a:p>
          <a:p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Εκπαιδευτική Μεταρρύθμιση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επί Γεωργίου Παπανδρέου.</a:t>
            </a:r>
          </a:p>
          <a:p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Δωρεάν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εκπαίδευση σε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όλες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τις βαθμίδες (κατάργηση διδάκτρων).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Θεσμοθέτηση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τριτάξιου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Γυμνασίου και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τριτάξιου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Λυκείου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Υποχρεωτική εκπαίδευση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 6ο ως το 15ο έτος της ηλικίας όλων των μαθητών της επικράτειας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Ελεύθερη χρήση της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δημοτικής γλώσσας σε όλες τις βαθμίδες.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Εισαγωγή στο Πανεπιστήμιο με το σύστημα του «Ακαδημαϊκού Απολυτηρίου»</a:t>
            </a:r>
          </a:p>
          <a:p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3874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764</Words>
  <Application>Microsoft Office PowerPoint</Application>
  <PresentationFormat>Ευρεία οθόνη</PresentationFormat>
  <Paragraphs>95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Θρόισμα</vt:lpstr>
      <vt:lpstr>Ζ΄. Η ΜΕΤΑΠΟΛΕΜΙΚΗ ΕΠΟΧΗ</vt:lpstr>
      <vt:lpstr>Εισαγωγή (σελ. 132).</vt:lpstr>
      <vt:lpstr>Οι χώρες της Ευρώπης χωρισμένες σε ζώνες επιρροής.  </vt:lpstr>
      <vt:lpstr>Παρουσίαση του PowerPoint</vt:lpstr>
      <vt:lpstr>Παρουσίαση του PowerPoint</vt:lpstr>
      <vt:lpstr>2. Η μεταπολεμική Ελλάδα (σελ. 141-146). </vt:lpstr>
      <vt:lpstr>2.α. 1945-1967: Ελπίδες, διάψευση και αυτοπαγίδευση (σελ. 141-143). </vt:lpstr>
      <vt:lpstr>2.α. 1945-1967: Ελπίδες, διάψευση και αυτοπαγίδευση (σελ. 141-143). </vt:lpstr>
      <vt:lpstr>2.α. 1945-1967: Ελπίδες, διάψευση και αυτοπαγίδευση (σελ. 141-143).</vt:lpstr>
      <vt:lpstr>2.β. Στρατιωτική Δικτατορία (1967-1974) (σελ.143-144).</vt:lpstr>
      <vt:lpstr>2.γ. Μεταπολίτευση (1974-1989). (σελ. 145).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Artavani</dc:creator>
  <cp:lastModifiedBy>Eleni Artavani</cp:lastModifiedBy>
  <cp:revision>9</cp:revision>
  <dcterms:created xsi:type="dcterms:W3CDTF">2025-04-25T11:09:30Z</dcterms:created>
  <dcterms:modified xsi:type="dcterms:W3CDTF">2025-04-28T18:23:53Z</dcterms:modified>
</cp:coreProperties>
</file>