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sldIdLst>
    <p:sldId id="299" r:id="rId2"/>
    <p:sldId id="275" r:id="rId3"/>
    <p:sldId id="278" r:id="rId4"/>
    <p:sldId id="273" r:id="rId5"/>
    <p:sldId id="27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453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15D3E-E29D-4D5B-8E51-40CC5A93F939}" type="datetimeFigureOut">
              <a:rPr lang="el-GR" smtClean="0"/>
              <a:t>1/5/2025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4D09E-D40C-4D54-A885-EBBB257B70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067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4D09E-D40C-4D54-A885-EBBB257B7090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794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F0AAE-B266-2413-628A-9939AEA0D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0BB517-E541-375A-04A4-9D19C347A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109" y="1808704"/>
            <a:ext cx="10027504" cy="1889089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/>
              <a:t>ΣΤ</a:t>
            </a:r>
            <a:r>
              <a:rPr lang="el-GR" dirty="0"/>
              <a:t>΄. Ο Β΄ Παγκόσμιος Πόλεμος</a:t>
            </a:r>
            <a:br>
              <a:rPr lang="el-GR" dirty="0"/>
            </a:br>
            <a:r>
              <a:rPr lang="el-GR" dirty="0"/>
              <a:t>1939-1945 </a:t>
            </a:r>
            <a:br>
              <a:rPr lang="el-GR" dirty="0"/>
            </a:br>
            <a:r>
              <a:rPr lang="el-GR" dirty="0"/>
              <a:t>Β΄ Μέρος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C626071-34EE-5F24-A161-FF1DFF29FB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l-GR" b="1" dirty="0"/>
              <a:t>Ιουλία </a:t>
            </a:r>
            <a:r>
              <a:rPr lang="el-GR" b="1" dirty="0" err="1"/>
              <a:t>Αρταβάνη</a:t>
            </a:r>
            <a:endParaRPr lang="el-GR" b="1" dirty="0"/>
          </a:p>
          <a:p>
            <a:pPr algn="r"/>
            <a:r>
              <a:rPr lang="el-GR" b="1" dirty="0"/>
              <a:t>Σχ. Έτος 2024-2025</a:t>
            </a:r>
          </a:p>
          <a:p>
            <a:pPr algn="r"/>
            <a:r>
              <a:rPr lang="el-GR" b="1" dirty="0"/>
              <a:t>2</a:t>
            </a:r>
            <a:r>
              <a:rPr lang="el-GR" b="1" baseline="30000" dirty="0"/>
              <a:t>ο</a:t>
            </a:r>
            <a:r>
              <a:rPr lang="el-GR" b="1" dirty="0"/>
              <a:t> </a:t>
            </a:r>
            <a:r>
              <a:rPr lang="el-GR" b="1" dirty="0" err="1"/>
              <a:t>ΕΠΑΛ</a:t>
            </a:r>
            <a:r>
              <a:rPr lang="el-GR" b="1" dirty="0"/>
              <a:t> Αγ. Παρασκευής</a:t>
            </a:r>
          </a:p>
        </p:txBody>
      </p:sp>
    </p:spTree>
    <p:extLst>
      <p:ext uri="{BB962C8B-B14F-4D97-AF65-F5344CB8AC3E}">
        <p14:creationId xmlns:p14="http://schemas.microsoft.com/office/powerpoint/2010/main" val="426073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55FBD99-B020-0F66-302C-911FEB1F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93" y="300293"/>
            <a:ext cx="3840000" cy="21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F1A55-FD5A-1055-A4CA-A17167D68FFE}"/>
              </a:ext>
            </a:extLst>
          </p:cNvPr>
          <p:cNvSpPr txBox="1"/>
          <p:nvPr/>
        </p:nvSpPr>
        <p:spPr>
          <a:xfrm>
            <a:off x="463017" y="2746641"/>
            <a:ext cx="477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Βομβαρδισμός της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Δρέσδης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τους Συμμάχους (13-15 Φεβρουαρίου 1945).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41962EB-408A-B60F-CF0E-7F703CDF1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93" y="4037707"/>
            <a:ext cx="3360000" cy="25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00D5F5-8E1A-4312-8A8B-9CAACCB12198}"/>
              </a:ext>
            </a:extLst>
          </p:cNvPr>
          <p:cNvSpPr txBox="1"/>
          <p:nvPr/>
        </p:nvSpPr>
        <p:spPr>
          <a:xfrm>
            <a:off x="4450794" y="5589806"/>
            <a:ext cx="3548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Δρέσδη 2011: Τα κτήρια ξανακτίστηκαν αλλά σε πολλά σημεία φαίνονται τα ίχνη του ανελέητου βομβαρδισμού.</a:t>
            </a:r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4B494B35-FD71-FCA9-D626-5074560B4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9603" y="300293"/>
            <a:ext cx="3360000" cy="2297492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Ο πόλεμος έχει δύο όψεις και οι δύο είναι άσχημες.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6B796BD-6C0E-0133-DEA4-2156651C5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189" y="844375"/>
            <a:ext cx="3742105" cy="25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8363D6-E10F-0062-45DB-64483723B04B}"/>
              </a:ext>
            </a:extLst>
          </p:cNvPr>
          <p:cNvSpPr txBox="1"/>
          <p:nvPr/>
        </p:nvSpPr>
        <p:spPr>
          <a:xfrm>
            <a:off x="8510844" y="3719285"/>
            <a:ext cx="3392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κατάληψη του Βερολίνου από τον Σοβιετικό Στρατό: Απρίλιος του 1945.</a:t>
            </a:r>
          </a:p>
        </p:txBody>
      </p:sp>
    </p:spTree>
    <p:extLst>
      <p:ext uri="{BB962C8B-B14F-4D97-AF65-F5344CB8AC3E}">
        <p14:creationId xmlns:p14="http://schemas.microsoft.com/office/powerpoint/2010/main" val="407230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147408-DA3C-E207-D516-36E0214A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949" y="160144"/>
            <a:ext cx="8911687" cy="886231"/>
          </a:xfrm>
        </p:spPr>
        <p:txBody>
          <a:bodyPr>
            <a:normAutofit/>
          </a:bodyPr>
          <a:lstStyle/>
          <a:p>
            <a:r>
              <a:rPr lang="el-GR" b="1" dirty="0"/>
              <a:t>Ο δρόμος προς το </a:t>
            </a:r>
            <a:r>
              <a:rPr lang="en-US" b="1" dirty="0"/>
              <a:t>Buchenwald</a:t>
            </a:r>
            <a:r>
              <a:rPr lang="el-GR" b="1" dirty="0"/>
              <a:t>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E8D4614-6165-2750-2774-A61009717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942" y="4073677"/>
            <a:ext cx="2880000" cy="216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0FAF399-E410-EC50-6403-1FB729280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07" y="1913677"/>
            <a:ext cx="2880000" cy="21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C31D0-4604-78FB-3847-54ED2F0D7100}"/>
              </a:ext>
            </a:extLst>
          </p:cNvPr>
          <p:cNvSpPr txBox="1"/>
          <p:nvPr/>
        </p:nvSpPr>
        <p:spPr>
          <a:xfrm>
            <a:off x="4274289" y="3953348"/>
            <a:ext cx="3381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Στα στρατόπεδα συγκέντρωσης κορυφώθηκε η βαρβαρότητα του ανθρώπου.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ACEB4-8253-12ED-8842-3CD28143C86A}"/>
              </a:ext>
            </a:extLst>
          </p:cNvPr>
          <p:cNvSpPr txBox="1"/>
          <p:nvPr/>
        </p:nvSpPr>
        <p:spPr>
          <a:xfrm>
            <a:off x="8147755" y="900910"/>
            <a:ext cx="36311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Υπήρχαν δεκάδες στρατόπεδα συγκέντρωσης με μοναδικό στόχο την εξόντωση ανθρώπων με κριτήρια: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φυλετικά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όπως Εβραίοι, Τσιγγάνοι,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κοινωνικά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όπως ομοφυλόφιλοι και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πολιτικά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όπως αντιφρονούντες.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00B7F-0878-E1F9-91E9-3F64B2C2D2C5}"/>
              </a:ext>
            </a:extLst>
          </p:cNvPr>
          <p:cNvSpPr txBox="1"/>
          <p:nvPr/>
        </p:nvSpPr>
        <p:spPr>
          <a:xfrm>
            <a:off x="777607" y="4230347"/>
            <a:ext cx="3129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Buchenwald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Στρατόπεδο συγκέντρωσης κοντά στη γερμανική πόλη της Βαϊμάρης.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23E1B8-1BB4-9A4C-1CDC-0ECCF25AF18F}"/>
              </a:ext>
            </a:extLst>
          </p:cNvPr>
          <p:cNvSpPr txBox="1"/>
          <p:nvPr/>
        </p:nvSpPr>
        <p:spPr>
          <a:xfrm>
            <a:off x="4037184" y="1537784"/>
            <a:ext cx="37309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εξόντωση των Εβραίων είχε το κωδικό όνομα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Τελική Λύση. </a:t>
            </a:r>
          </a:p>
          <a:p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Η νύχτα των Κρυστάλλων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(9-10 Νοεμβρίου 1938).</a:t>
            </a:r>
          </a:p>
        </p:txBody>
      </p:sp>
    </p:spTree>
    <p:extLst>
      <p:ext uri="{BB962C8B-B14F-4D97-AF65-F5344CB8AC3E}">
        <p14:creationId xmlns:p14="http://schemas.microsoft.com/office/powerpoint/2010/main" val="2074782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67DA1A-C6EF-9F41-A7FB-73CE61FC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818" y="312611"/>
            <a:ext cx="8911687" cy="1280890"/>
          </a:xfrm>
        </p:spPr>
        <p:txBody>
          <a:bodyPr/>
          <a:lstStyle/>
          <a:p>
            <a:r>
              <a:rPr lang="el-GR" dirty="0"/>
              <a:t>Πυρηνικές Βόμβες: Χιροσίμα &amp; Ναγκασάκι (Αύγουστος του 1945).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67759AC-EEA2-FEC4-A551-B414870E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238" y="2102682"/>
            <a:ext cx="2748737" cy="3240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B54B69A-C3F7-9C0C-9569-D640A8205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107" y="2277839"/>
            <a:ext cx="4200000" cy="252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B4B635-D41F-EFDD-1AA0-E442F70C37DE}"/>
              </a:ext>
            </a:extLst>
          </p:cNvPr>
          <p:cNvSpPr txBox="1"/>
          <p:nvPr/>
        </p:nvSpPr>
        <p:spPr>
          <a:xfrm>
            <a:off x="994786" y="5205179"/>
            <a:ext cx="5536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Βόμβες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με ανυπολόγιστες συνέπειες για τον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ιαπωνικό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λαό. Πράξη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ισχύος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την πλευρά των Η.Π.Α. αλλά και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εκδίκησης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9EF2F-B74C-76AA-F17A-36D9FE42D7EC}"/>
              </a:ext>
            </a:extLst>
          </p:cNvPr>
          <p:cNvSpPr txBox="1"/>
          <p:nvPr/>
        </p:nvSpPr>
        <p:spPr>
          <a:xfrm>
            <a:off x="7495664" y="5482178"/>
            <a:ext cx="355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χρήση πυρηνικών όπλων θέτει τις βάσεις για ένα νέο είδος πολέμου. </a:t>
            </a:r>
          </a:p>
        </p:txBody>
      </p:sp>
    </p:spTree>
    <p:extLst>
      <p:ext uri="{BB962C8B-B14F-4D97-AF65-F5344CB8AC3E}">
        <p14:creationId xmlns:p14="http://schemas.microsoft.com/office/powerpoint/2010/main" val="29063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1143C9-130A-B25C-8EE8-518918AC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54" y="252296"/>
            <a:ext cx="8911687" cy="1280890"/>
          </a:xfrm>
        </p:spPr>
        <p:txBody>
          <a:bodyPr/>
          <a:lstStyle/>
          <a:p>
            <a:pPr algn="ctr"/>
            <a:r>
              <a:rPr lang="el-GR" b="1" dirty="0"/>
              <a:t>3. Ένας Απολογισμός </a:t>
            </a:r>
            <a:r>
              <a:rPr lang="el-GR" sz="2400" dirty="0"/>
              <a:t>(σελ. 122-123)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770FE39-8684-73D9-7AD9-63A984415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417" y="1468096"/>
            <a:ext cx="10817224" cy="5137608"/>
          </a:xfrm>
        </p:spPr>
        <p:txBody>
          <a:bodyPr>
            <a:norm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Τεράστιες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Ανθρώπινες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Απώλειες.</a:t>
            </a:r>
          </a:p>
          <a:p>
            <a:pPr lvl="1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Μάχιμος και Άμαχος πληθυσμός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Κορύφωση της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Βαρβαρότητας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Στρατόπεδα Συγκέντρωσης (φυλετική καθαρότητα).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Χρήση της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Ατομικής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Βόμβας (ενώ η Ιαπωνία ήταν έτοιμη να συνθηκολογήσει). </a:t>
            </a: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Άνοιξε μία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πληγή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που απειλεί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ΑΚΟΜΑ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όλη την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ΑΝΘΡΩΠΟΤΗΤΑ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Όλοι οι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αναπτυξιακοί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κλάδοι ΤΕΘΗΚΑΝ στην υπηρεσία του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ΠΟΛΕΜΟΥ.</a:t>
            </a:r>
          </a:p>
          <a:p>
            <a:pPr lvl="1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Βιομηχανία / επιστήμη / τεχνολογία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Μεγάλο πλήγμα στην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ΟΙΚΟΝΟΜΙΑ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όλων των χωρών.</a:t>
            </a:r>
          </a:p>
          <a:p>
            <a:pPr lvl="1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Κατεστραμμένα εργοστάσια, πόλεις, εγκαταστάσεις (λιμάνια, αεροδρόμια, σιδηρόδρομοι, γέφυρες…)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Πλήγμα και στον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ΠΟΛΙΤΙΣΜΟ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(λεηλασίες αρχαιολογικών χώρων και μουσείων).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χειρότερο η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ΗΘΙΚΗ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κατάπτωση του ανθρώπου που έζησε αυτή τη θηριωδία. </a:t>
            </a:r>
          </a:p>
          <a:p>
            <a:pPr marL="457200" lvl="1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63412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</TotalTime>
  <Words>315</Words>
  <Application>Microsoft Office PowerPoint</Application>
  <PresentationFormat>Ευρεία οθόνη</PresentationFormat>
  <Paragraphs>35</Paragraphs>
  <Slides>5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</vt:i4>
      </vt:variant>
    </vt:vector>
  </HeadingPairs>
  <TitlesOfParts>
    <vt:vector size="11" baseType="lpstr">
      <vt:lpstr>Arial</vt:lpstr>
      <vt:lpstr>Calibri</vt:lpstr>
      <vt:lpstr>Century Gothic</vt:lpstr>
      <vt:lpstr>Times New Roman</vt:lpstr>
      <vt:lpstr>Wingdings 3</vt:lpstr>
      <vt:lpstr>Θρόισμα</vt:lpstr>
      <vt:lpstr>ΣΤ΄. Ο Β΄ Παγκόσμιος Πόλεμος 1939-1945  Β΄ Μέρος</vt:lpstr>
      <vt:lpstr>Ο πόλεμος έχει δύο όψεις και οι δύο είναι άσχημες.</vt:lpstr>
      <vt:lpstr>Ο δρόμος προς το Buchenwald </vt:lpstr>
      <vt:lpstr>Πυρηνικές Βόμβες: Χιροσίμα &amp; Ναγκασάκι (Αύγουστος του 1945).</vt:lpstr>
      <vt:lpstr>3. Ένας Απολογισμός (σελ. 122-123)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Eleni Artavani</dc:creator>
  <cp:lastModifiedBy>Eleni Artavani</cp:lastModifiedBy>
  <cp:revision>12</cp:revision>
  <dcterms:created xsi:type="dcterms:W3CDTF">2025-05-01T17:28:28Z</dcterms:created>
  <dcterms:modified xsi:type="dcterms:W3CDTF">2025-05-01T18:03:08Z</dcterms:modified>
</cp:coreProperties>
</file>