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0CAB-910A-41C8-A8F1-D027EF5E0D4A}" type="datetimeFigureOut">
              <a:rPr lang="el-GR" smtClean="0"/>
              <a:t>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9339-3CCD-4E5D-8451-B4BD9C4EDC6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ΑΥΤΟΚΙΝΗΤΟΒΙΟΜΗΧΑΝΙΑ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Ferrari</a:t>
            </a:r>
            <a:endParaRPr lang="el-GR" dirty="0"/>
          </a:p>
        </p:txBody>
      </p:sp>
      <p:sp>
        <p:nvSpPr>
          <p:cNvPr id="12290" name="AutoShape 2" descr="data:image/png;base64,iVBORw0KGgoAAAANSUhEUgAAAHgAAACTCAMAAAByOS2hAAAB71BMVEX/////8gD/8QD//wAjHyD/7wD/9AD/+QD/+wD/9gD//QAjHyElISLh3wUmIiNAQBgeGhv3/PoAlkr29vYAnFPl5eUmIiAVERMAACi9vLzJyMkAACTo9vDN7N76GC3/IzMADSXuGy3q6uoAkULqAxgAAB4VESKfnp+opC0aFhYAABgAACBQvIyH0bCo3sbb8ecRpGKe2r+P1LbD6NcmrHH+8O9syJ/rGy7wQ01zNjYwMi5zbCn809cADyEaFS1FQjDV0SGCgYNHREZPTWFYVVcjHyplZWeCfCw8OC8iHTHKxB1jXS93dXsAAAsvKUIVEzVBPDk7Nh6RiysNCxcAADBAtoFQtYH82tP5uLj2l5b4pp/2hIHzY2vvODz7xcc0qWnyWFn0dnj90MX3jJLuPkj5op/QMDiwIymkMy+NOzWROTWoMi/1iIFuJSlYJyVKMCoaJTEOHS49IiltazmxqiPXzCXYLDLxPUyFgR1rZSjxUV8IGCM7KyukmTr4qrGAe1FVU0GblFRiXkGVZmI4O2FGRUNdbWuSihVcW32Ji6qLjJk0Lh58eWCeorpWUh6rqCgzMjxfVklMS2h3cQ+ppoS3s0UdHFYqKUtkY3c9PE0sJQmEgFxfYZWen61sbYONim/Z1UWknk8yMF+UmLOfnQRGvBhnAAAYDUlEQVR4nO1ai3sT15VHc6V5STOehHhGtkILJBq9oIHwKtJaGskejTSyLSE5haQhJH3wSBoC0ZiighdHjWuCC1ZIU2A3Sbstf+iee+cpW8IQoN/u9/WE+CFL85vz/p0zd9euf8v/bXnllT0/O3jgwMGfvfXKvxT29SMAe/TQoXcAes/r/xrItwDz+DtHD73myKGj7xwH9Ldef2mqY8zDBw84mK+CuF8J+oGDh4+8cPRX3trzs7ePO5ivErRD50BRuI1zh1579Q0b3kHf84LQX8eYHuQbbwDm0V8cf/sIce0r8NeDx39x7rXX3oC/uMoff/v5HA8hdPigh/kGwbQtukWl1/ccOXwcYu21V1144vjDR55Zd+JOMO0hB9MxLVbEvdSxY6fPvPvbD04fO+Z9BifYO+dsV7z6zI533OlGEMY8d/TA8cDnj50+/cF7v3z/52f3vfnmvrMfvv+79z44ffqYj+4o76KDkY7v4PhXSKYcOBpU8xfHg6Y99h9n3vv1Rx+ePfGTNwOy78RvPvzo3fc++I9j/oUOk7gLKH8A7LXNR/a9vm1HretNiCCcnp6aH2DI35zY54DtO2HLvn3uK2d/TuBP7/ZNB3Fne57AY9Mf3rMV+PU9R0lseBHkxuWxY7/aAvmT7QIvevDvf/Tr9351bLd72UDcwbXfeXs78Dl4/RypQo4/SPwEIG2Mn44R+68+/C/fPeNGHlEeQhXQz20Hfus4iSDXsmd+68SPi4kvfuLstfPnL1y8eOnSpZOeXLr08cVPLpw/f+3sPucG3vThf4cD3427I28fP3hkhJdtyF+d+e3vtkGeuAZ4lz69/NlNXe/cuHFjZm9AZuCFjj64+dnlTy9dvHCe4G+Bf++MC78dF4csaPmhB7nPxbxw8dPLN/UOAZuZuXrlSj5fmwhILZ+/cuXqjP33jv755U8vnr92wra9GxgnIO9+7cEPwZ7+yHUmhMo+EkIA+snHlz9X9+5N7r16RT7V6Brrjy3LXF7WhIBoy6ZpWY/XC93+KfkKfvNe9fOTH39ig5OLucr/5pdntuv7exyx+3CeYNSf/vTaBQDduzcXv5pf7V1PW8uCQDM8Gi9MCG7CSl/vluSridxeVb/88YWzBNtOO4z/83e3A/8BQ+K3YF2vXTx580YyvvdKqdC2NIEjV+Z5huM4mg6FQhQIy1E8HaGoUIimafgDw9q3xQF8u1e6kkjM3Pj85CfXXGx87T/85yhg0JYoe+3iZXEmmbtaKqQ1gVwMEGmMRUXwF4CF30I0Q4cQh3+1b4T8ieZsq7CCmS7Urub23rh58hOsN7HkGGACe/aTkyJErdhomwLBxCpS9uU9oSgGMe1NoWEhPoJxnZcdWzjovGC2+1cg6m+evHDChh4NDH87//FnN2Zm5EZaYwiorUooKBiHY8CdpdaKXkzb7/KBHe3hZ3wFRC+3G+LMTPSzi9jk+94fAfx7gD0pzuy90m8TVIYeQnV+wFekaFq7NSitrhY2kvV1TUAsHSKet/8a8uDBGxjbbJeugMkvnd/3k/dHRPUfLpyMgokLJo2VGLItAfVf4JjlL27V1GhtQ452YqW+RWKK3WIZxwA0B1YXrJ6enBE/Pf/RB9uAJ/+Yn8nlDY3HqLZBnY9SjraUZ1BKEBitry50onJG/+HLzrqgmcscRwUhg7cNScGahp67cfOP01uBd+//U+emIeAbj7igAaWpIQ+yoEO7tpCRwyBra6raqrUGKyxLHEMFjON8i0RCoI9WEG/8aWob8OSsbBJYVznfcpTnX/ifBlQkrM896LRS81JGVDLl6kJyzTKtEOvbxPWOBx6JgMXT0eoo4A0BYW0p+1/QtD5sBNIIkmT19lcVcWpXWcnEpGilEo6W2sIoNwd+hSRDy/poYA0FQ2ird8n/LLJ6ffHLH+5UJbGamlOkmJSZK1fzSkKHCscgemvyBcApZIrjgGlb2S3xHHJcB/mLLD2eVAdrsiKFlYwUjsUymXJqLt/oys3FVlvAOThaYxD48HhgV1Pfwv4vVAhpf/6qkpEUJROOhRVFFqVwVBIrA6lmLJtWumvQKFhwXKfZQqPN8cBOXFKedSlfX6zw49t3K0prTQZRlGpZUaJiRqlWY52kAbWC0SLcsK2CytMorZe3p9PkrGgievgTVCCNcGxzyFzUJzYe3c92pEw+NV3Jr4XDUqZaFRVdPzVhaIiLDKWAf+uUrfEI4P1zuoWB3UxyPz/kMpazGmuDfKmlqtnFOxV5aiqvSKC5qMj9fqPbTUMuD/s38PHRwLt2z4uWG1yOa4eTmejMILNvmJpmGY17E0olVRYzYQBe65dqXQs6IWTkUP4FDf9kYPdd2xS2o51mOIGx+61g5otyWJLDylq1tdrtdvsFjaE964a2yTjgqgc8HBReDttRyvGQMtBwETLr2QwEFzZ1vpMsLQtti+WGDOzZLmRX7LT6BGBq2DdBHzvXIV6gENPLSeFwNCZJlWqrJCdLwhAp2C4cWh8NrG8iLuDeQLkdwrZvhUam3oF4liRJmb8zKJiF5sDEQe3er1+nqZ2A62nEBRG2/DTc6limkFDkqbIiQTqVB1JB0xprFudfIPhhamdgyu9Fnq1HFH6KKKxUpqtKOCPOV+VOriag9EqIDd4wFfyEDZyaHGVqW+OtFt72O34JCf2koqSmRAXyqVpd7U3ES9C4vHBygb2fMGEaAzyvB0xNBUDhF44bolMhhA2tzGGFYxmxWhENYb3eNSkmADzkJnwPHHt9FPCusmtqN7z8dk7mhIgDjSMaGfFORgQPZ8SwAsAdtc2bpa+h5lJbrEP5qjNs4QnAgbLlhDbgciZwbMblNRSP2vGOLM2noD9Bk2pV8xk1ntcYmDiCanqOcVRgmDHAxTbPuGkU6Ingz8aD+6tAJZ07YVB6KStL4hw4WIQeMTcXlfuNZl1DbGQLYjDGqLEa28CBwLDtyoNd7z9cKgIyRzoUEImFTEYSFYwby4Tn55Ta6hea0RX44fwJVl3qKYH9Ggmko5is1aRcsY2ZO4+EdD4rt8QM5h/haDiTB+KTb7XSgrXM0L6uUFsD9ZN6ko8J8FBnweUREueBtKDIcjLewDR0s1QsVlOpVDUvYXIbzlTmwkp0MICg5jiHOMGnIxwKRUK0Bxx6SmAvKFkmfXd+IVeMZjKduJ4WjGaiky+Xq0C0MlIsGpbClUq+Viq15roW508CgKsZy6zbdMhlWa6hT+1/QnCF/E4AzFBL3V2U2xOP5vMZKaluFFUZmJYC/m2FwdRhqQWhtXrLMleWeda7XcA11wxQOtDbKDYEwLvHAwfYFqYcxj9nF9rInL1bBnMvNHVZjkrALzNAqWPY1PmWJOfzBfA/cm8bZ7652GXsDPSyhKVHa5wqfoOJi5vzTukwW8VsD4aH9P3ZcAZ3XiUajopYoCWCzjFJkUurpWLLFGCW4JzQRMKgRiPLbRr2FceZOpVzgN0EBk+xyEgu1EyY0aDOqkpraj5DQgpDRvEPMVlPqnqr2+71DcNiHGAeNZZMJCwaUL397BwLbGs8xDmQmc/WbjVqpd6maYhKuZzJEPuGiX/xHXTuFW7Gi2uYVgsMZ9sKWtdSA6FeUyMl1LU/H+rr0yN8PFUsMMin1DhEoGbl5H75UTabK5a6JbHaUhxA+1ss3Mld58z1xmJ/GZdzx0lQcpYstL5kOMXOAUaR1cFI4HojhILdF0Lz20V1dbUC4ZPpqGoMwjkWVDgakxdybTw8Gv1lnvNqAGInmqa1VGKACtEBYKE0mBwBPF3vE3LqJRSNhL98KXdLSiabhHkBoioT1Bd8LMmVZo9BHGI2bf9STnE/pfaLULuNTd5ttDgzhVOVEfVj1+TiqoAifvjjuWFuaWKznw1P1O7Pr+H8iYVjDjb+Kir51KysIdwnabKBcrtKSc3GV5D2YB15dsAlYaMyQuFdk49KGor4qQhdaFPNXhcaHd3SvvjhbjmfiUbDrmCby4o4NZ9dx62aZQNzJaLvJZNAhXqL3hhINLbEuRG4u/bPbpjIx4U3Mo1s8p5mPGg+RsJ6+atHGTnmAZOMkpRyKnlKQCFvRMTfIogvFBMTnNVcd0sIiTm0Kc6PAt5dlS3kN1FwsVZdzMrL337VLPCI1YxBUoKy5UOD1sraVAXqGu/SWPI9wqCVenbD0Bss8loE1hiGxVHAu8qYdLkrENzvrdt/La6Hvr37oAfjA2ItPaHCxBL11Y5JmVSqo5iYMrmJSJH0v6nKiaIZSGMMfF1PjQRO1dv2Fezg5NDm4qoJeN/f74XA+TyyavFkVFakWNiJMVA5P1Ve2BAQHXErlJ3/fVVKtgTkroGwcHxB3zaWE5mqf8MykZBXQBiBbDPNtb82sBuhfgrpflaHLuXqDMovVKbLWZhemIgXHFBp+QIAQ5K4r2BF+FBjMCqbcCL3BD7iJmOIrLO4CNKgamo4fsB3kIqJFHBaMeqklCgtVKaqiZLpbHzIF3hjW+3k+rRfFnDIQf0YUal34Xwiiewbh6YJA2lkczYpioRgPO48nK4oMdFxMgyLC61qNDdIs7a5HeAVXXc19oDNjblRaQz5NFfTvN2Jtxjg+V4uh2satgFuV9k70+KCKLpJBawgIwMjg7bvhBKmAelBtShiOwUqpjU6m0Dmoxa5bY/V4/cz6Ho8CXfE27eCjT01pdjI2NeyKEphWVbjDXxzdvmCVjyYH6jOTsXGpVF7TFDjsF6xg8RjfBSeR4XVnN6wONa+GWQqzUkHGThBOAY0NyzG5E68QTvNiGg8P0im7XZMIgbMb9RHBzUO6wLPRmiPVVPOrVp1NdFM28wmAs12YREj236GjFLyIm5UnXiB5SMO41p/dGeQW3F4gBNbDX10UENYP2rYbSLklQL7I/3sQqKLkFuXrIXF6SlxIUysrUANETMxQFabbdtg8JZvFlODpANsRzrSapXRQQ3R9ZDkjT91uN5JL+q4bDq+h0rSaaZSlQykcRRm1UkguqByVE7WTbKig0D4r9mUrlreEIiDA2JrdFCTSdVyiqaHSoq+8N/f/dVALjDktykvzeNNEygspuYXMB+KhmUp0XcqzfXs9+WsTpiPE1scWlHHxZZdNNkhYDufkXb7H6QgOzfDIG0iOSDRJYkwzTidA4y9CTfOQ/z9MLWWXaWR1zkiPF+ob19DeE5eBD4RobYCw7hlOVHtBBwHbEfPQscgu1TR5SVSvIvX6ObGw+nqQtwet51Qhbr1aFxsQe2arTmVwkkndwjgkNM+Qq61mZVbpY4iExPLYbdZ5loajC7KYupriEaOD+4QTH2si7GT65bb4oK4gMz5pQD/xwurrS/6nY4oSaslSbKJgags6I1CrdhpDRYSpJ64CkOCrRTHuxhTXIN09UClc/dy3tBHXuWFUrJ0qy9JktwvdaIOJWmtSWpR7cSkTh5mWpryLwFsZnG8i7GT+3b5CVRNn98HBjBe6Cc7tVurSqfWlxWHZAMRkhZguOqo+HFOYD2JE6w2Oy6Lia0fDobYfyjg7qFFNktBq1fyNUXqrzokHxhYakreyCsbtXib4Pr0Az9SGE17XEkV04gNAodCfrC5L+ArsUZSguG4U7olKyS48d4p9cOp9ERW7upAAIOjMbQ4oziuUDu2rsNo6Jva09aNEhcYF/CODJjdUwsxQoXIw4nmPa2R6HTX3Ar4dMlEbD1bcx4CBdjSljU9+YdJuxzrlLprA8mZHIFnZ9tmryuvzhXIQxE/L8DS43rxCFsH9yFBtki+M7yRAFv3//z9HGF/GFpO5rWVQnqj8ecVNlhuKJYf3xI9Wy82uCCtDwVRg2ojTVel8L2/fW9PkAAMjXEdGen14nrawNXS+zix9JNimtj6Yd6nw1tjKuD4EM8WEp184293RKdkykqiz3Hf/n2iqQmWwAY+Se8Y08TWddxV6eGnQFuUxr9x+NFArdufE8kyBLI3AbMXza8s9Rg/I222yz6pQbgyuYjZQADILXxbIw2hQlw0JjpRXLBlORvHPREJ4gBSifOen8M/zAHmdrI0CGnKfqH0gwQ6LYh9OAILVKNkodHB+z2gmU28XQJitej3TycugQjVn1SnXZkqOtwpYFm70odYnvdOoOCf0snVblQC2iPlWhZCoBvXx7Qt0MdIEvcf7WxpPK7mXUIc9CywPMSwnCBo5LwNfGFo48HXXajUsqSCmXl4O8+lTZYLbsoI6dkxiW1JFTEP8bLY4y7C31cKvUap9vVq/y9/+eJ/Vtr38rNr/RoUMBUygSFxQVNbKiwF3KO3YxLbMvmoJKDhYoW3xdZE9SFMRIlEs5n8x3ff3b692JFkqQStUVb9pu8fUXCrLtLEh+MpwJDcsUn0EDReIS0VO8nWqlxrFHr91Va9mctls6WVDVVWC6w7LXrrafdXGHqaTxNaWKbxGmZL2aJ5oV1TlwYaIwgcgw++WOu9VnGpwBpxSS3Z0962J6EktPI7Vi1P5oEtegOvowIej8226UU0OctjpQWkDVSp2Ga5SGhL+3QUbieeVmFQ+UE/SPrsjKLIU1TOXTk4B4lYBqWLnWwwKoLfgRk/g8KgcpAP+FWEYzj/CIB9iinEo3ZOv18ZlYEgUFGeQWGscklAwxcZqmT+HSFkVVT9H18LQ9tIr5eCwk/kWtukXFzHuRzy0QIhG2x4/OPyV/Vk32ToIT7qfGXxo6ZnwYVWQbYDQ4WTwo/6gswkEkLs+vzdB9E0Yz/5cM+xwRvtLoFMccz6Yayk4gbPO4HqBjY5uccwjPtAn0Oc8cM/H5zSYJ6jnQODHD68R4LQ3sk/ZdHyZf8smTkD/RCiWrAsDfE+rtBo3n4wIQAKi2jNNAWanJjjOc3SOBqqe7r+dFU6KFPNBh3c2lAMny61WmtGYSVENuIwMlabneQ9vF1DXLrf0hcHE0bbMIxCo29AC8ELpieOD6Nl93w8SLHxvr/Z14TN/lJJ4MkcJ7S+rGRtfbnC4Prj692GnGgOaqVGW2M4UixzzxZZtkwvBqcKKFzf4F0/AgwcdmD3QkJK6vhcAHT6poUEFgakuIH7JdQVmjxUf7ZUciWFp92Ah9cTKj61xRhpFm/aSkUpo7eh7YPy15fu9VZ4tLnUx4GFOzJeaK7uMD2Mk91zS9jY7oIRPJZI1FYExGgApZW/VDp6GmH2DyNcAzM1rY6fu9idPIKL9LNHli3TRV1zCRRcD4I4kYsP2jSCCjz73exCsmliHBZxPD4PA32qB8yEpDCecfRnKdLDkrK3KaQgRfBRw81+LhEHFovMyqOBPujhv7IslHC8gOjq6kbJofLYPj/S0Fh2V+Nt3tklMsjqQQRZBZ2s8DTLMjWOheLEGSWLoXmq3UrKfcM2UYRnCsWdOfx4mXxUtzCbIg8K9KU+OWApFuHqdqGi8fYwHu8xLEWDIxp4HqfIkcJ0ffbJ4+EOMlVs2dsqiJXFVYtmaBZdJ9tRmia7R8Q1Wl2TwQ939PimvbXGD3HFH1E6hqSc6NN4Xcej3tccaAg8/nHRtJ+7OJMvZDe8inp4lMBnNnAY1n5U6QgKuLmAHxGCSWFGwKSH67e842L4hrotchx6Ja6T+8GBxTXi5WdsSttl8hHeaMDV2G59XWA5rbFoOeM+RqGRMCiZnGDgYxM270IwRz5rMxwl03V8iBr4sVAYlO411koWcg8h2D1KKw1KrSZ5LEFwge3ssHd4SplSYYyDgQgx5vo31y3BfSRvd2qIJCFtGM7LMDiglbr+nIHlSkod4BEFCjTLMDwbPPRFrM3yDIvbgk2C0/ozN/+xUk7etE+nQQ4Fp3SXJeB52OYMLF7nP29A+7K7nLN19ueT4f2MQ/IiGPe5E2kLMiSL+2jUJ5r+A0W7QKPN+jPR6KeQcq7unm8KMnd/70lw080Xqi8W0Lm+iYYYL+Xb2s5opl18gf71kZN6mkXe2OseVHF/xVz3ZeBiZLVpMLg6efsYbzNDsrmQGPso7TklRZ7j2Yc+Xa0dlgDcrx8f83j4BciUjukHv234hrAyW4nKS8MF5EriJt4r+QGGs5dGbFrPzb2gOjlaJueSdUMIPqUmq4JCMVl9IX1hvOwvq8WGbW4bFqY1oNjq8/ffnWR3apBrpXnMxGhSnJm2nhykXjouyHRFLRYEvEHElFdrFNWX615f9pf1RA2GcRiEBVBXf/lm9iQ1SBJPW6WE+jKzaLtMz6u5WtvQc3r5JUfzVtmdqqggc6POO75kmSxLYupHj2XPh/wvjKp/y/9D+V9GGI23OsoTo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292" name="AutoShape 4" descr="data:image/png;base64,iVBORw0KGgoAAAANSUhEUgAAAHgAAACTCAMAAAByOS2hAAAB71BMVEX/////8gD/8QD//wAjHyD/7wD/9AD/+QD/+wD/9gD//QAjHyElISLh3wUmIiNAQBgeGhv3/PoAlkr29vYAnFPl5eUmIiAVERMAACi9vLzJyMkAACTo9vDN7N76GC3/IzMADSXuGy3q6uoAkULqAxgAAB4VESKfnp+opC0aFhYAABgAACBQvIyH0bCo3sbb8ecRpGKe2r+P1LbD6NcmrHH+8O9syJ/rGy7wQ01zNjYwMi5zbCn809cADyEaFS1FQjDV0SGCgYNHREZPTWFYVVcjHyplZWeCfCw8OC8iHTHKxB1jXS93dXsAAAsvKUIVEzVBPDk7Nh6RiysNCxcAADBAtoFQtYH82tP5uLj2l5b4pp/2hIHzY2vvODz7xcc0qWnyWFn0dnj90MX3jJLuPkj5op/QMDiwIymkMy+NOzWROTWoMi/1iIFuJSlYJyVKMCoaJTEOHS49IiltazmxqiPXzCXYLDLxPUyFgR1rZSjxUV8IGCM7KyukmTr4qrGAe1FVU0GblFRiXkGVZmI4O2FGRUNdbWuSihVcW32Ji6qLjJk0Lh58eWCeorpWUh6rqCgzMjxfVklMS2h3cQ+ppoS3s0UdHFYqKUtkY3c9PE0sJQmEgFxfYZWen61sbYONim/Z1UWknk8yMF+UmLOfnQRGvBhnAAAYDUlEQVR4nO1ai3sT15VHc6V5STOehHhGtkILJBq9oIHwKtJaGskejTSyLSE5haQhJH3wSBoC0ZiighdHjWuCC1ZIU2A3Sbstf+iee+cpW8IQoN/u9/WE+CFL85vz/p0zd9euf8v/bXnllT0/O3jgwMGfvfXKvxT29SMAe/TQoXcAes/r/xrItwDz+DtHD73myKGj7xwH9Ldef2mqY8zDBw84mK+CuF8J+oGDh4+8cPRX3trzs7ePO5ivErRD50BRuI1zh1579Q0b3kHf84LQX8eYHuQbbwDm0V8cf/sIce0r8NeDx39x7rXX3oC/uMoff/v5HA8hdPigh/kGwbQtukWl1/ccOXwcYu21V1144vjDR55Zd+JOMO0hB9MxLVbEvdSxY6fPvPvbD04fO+Z9BifYO+dsV7z6zI533OlGEMY8d/TA8cDnj50+/cF7v3z/52f3vfnmvrMfvv+79z44ffqYj+4o76KDkY7v4PhXSKYcOBpU8xfHg6Y99h9n3vv1Rx+ePfGTNwOy78RvPvzo3fc++I9j/oUOk7gLKH8A7LXNR/a9vm1HretNiCCcnp6aH2DI35zY54DtO2HLvn3uK2d/TuBP7/ZNB3Fne57AY9Mf3rMV+PU9R0lseBHkxuWxY7/aAvmT7QIvevDvf/Tr9351bLd72UDcwbXfeXs78Dl4/RypQo4/SPwEIG2Mn44R+68+/C/fPeNGHlEeQhXQz20Hfus4iSDXsmd+68SPi4kvfuLstfPnL1y8eOnSpZOeXLr08cVPLpw/f+3sPucG3vThf4cD3427I28fP3hkhJdtyF+d+e3vtkGeuAZ4lz69/NlNXe/cuHFjZm9AZuCFjj64+dnlTy9dvHCe4G+Bf++MC78dF4csaPmhB7nPxbxw8dPLN/UOAZuZuXrlSj5fmwhILZ+/cuXqjP33jv755U8vnr92wra9GxgnIO9+7cEPwZ7+yHUmhMo+EkIA+snHlz9X9+5N7r16RT7V6Brrjy3LXF7WhIBoy6ZpWY/XC93+KfkKfvNe9fOTH39ig5OLucr/5pdntuv7exyx+3CeYNSf/vTaBQDduzcXv5pf7V1PW8uCQDM8Gi9MCG7CSl/vluSridxeVb/88YWzBNtOO4z/83e3A/8BQ+K3YF2vXTx580YyvvdKqdC2NIEjV+Z5huM4mg6FQhQIy1E8HaGoUIimafgDw9q3xQF8u1e6kkjM3Pj85CfXXGx87T/85yhg0JYoe+3iZXEmmbtaKqQ1gVwMEGmMRUXwF4CF30I0Q4cQh3+1b4T8ieZsq7CCmS7Urub23rh58hOsN7HkGGACe/aTkyJErdhomwLBxCpS9uU9oSgGMe1NoWEhPoJxnZcdWzjovGC2+1cg6m+evHDChh4NDH87//FnN2Zm5EZaYwiorUooKBiHY8CdpdaKXkzb7/KBHe3hZ3wFRC+3G+LMTPSzi9jk+94fAfx7gD0pzuy90m8TVIYeQnV+wFekaFq7NSitrhY2kvV1TUAsHSKet/8a8uDBGxjbbJeugMkvnd/3k/dHRPUfLpyMgokLJo2VGLItAfVf4JjlL27V1GhtQ452YqW+RWKK3WIZxwA0B1YXrJ6enBE/Pf/RB9uAJ/+Yn8nlDY3HqLZBnY9SjraUZ1BKEBitry50onJG/+HLzrqgmcscRwUhg7cNScGahp67cfOP01uBd+//U+emIeAbj7igAaWpIQ+yoEO7tpCRwyBra6raqrUGKyxLHEMFjON8i0RCoI9WEG/8aWob8OSsbBJYVznfcpTnX/ifBlQkrM896LRS81JGVDLl6kJyzTKtEOvbxPWOBx6JgMXT0eoo4A0BYW0p+1/QtD5sBNIIkmT19lcVcWpXWcnEpGilEo6W2sIoNwd+hSRDy/poYA0FQ2ird8n/LLJ6ffHLH+5UJbGamlOkmJSZK1fzSkKHCscgemvyBcApZIrjgGlb2S3xHHJcB/mLLD2eVAdrsiKFlYwUjsUymXJqLt/oys3FVlvAOThaYxD48HhgV1Pfwv4vVAhpf/6qkpEUJROOhRVFFqVwVBIrA6lmLJtWumvQKFhwXKfZQqPN8cBOXFKedSlfX6zw49t3K0prTQZRlGpZUaJiRqlWY52kAbWC0SLcsK2CytMorZe3p9PkrGgievgTVCCNcGxzyFzUJzYe3c92pEw+NV3Jr4XDUqZaFRVdPzVhaIiLDKWAf+uUrfEI4P1zuoWB3UxyPz/kMpazGmuDfKmlqtnFOxV5aiqvSKC5qMj9fqPbTUMuD/s38PHRwLt2z4uWG1yOa4eTmejMILNvmJpmGY17E0olVRYzYQBe65dqXQs6IWTkUP4FDf9kYPdd2xS2o51mOIGx+61g5otyWJLDylq1tdrtdvsFjaE964a2yTjgqgc8HBReDttRyvGQMtBwETLr2QwEFzZ1vpMsLQtti+WGDOzZLmRX7LT6BGBq2DdBHzvXIV6gENPLSeFwNCZJlWqrJCdLwhAp2C4cWh8NrG8iLuDeQLkdwrZvhUam3oF4liRJmb8zKJiF5sDEQe3er1+nqZ2A62nEBRG2/DTc6limkFDkqbIiQTqVB1JB0xprFudfIPhhamdgyu9Fnq1HFH6KKKxUpqtKOCPOV+VOriag9EqIDd4wFfyEDZyaHGVqW+OtFt72O34JCf2koqSmRAXyqVpd7U3ES9C4vHBygb2fMGEaAzyvB0xNBUDhF44bolMhhA2tzGGFYxmxWhENYb3eNSkmADzkJnwPHHt9FPCusmtqN7z8dk7mhIgDjSMaGfFORgQPZ8SwAsAdtc2bpa+h5lJbrEP5qjNs4QnAgbLlhDbgciZwbMblNRSP2vGOLM2noD9Bk2pV8xk1ntcYmDiCanqOcVRgmDHAxTbPuGkU6Ingz8aD+6tAJZ07YVB6KStL4hw4WIQeMTcXlfuNZl1DbGQLYjDGqLEa28CBwLDtyoNd7z9cKgIyRzoUEImFTEYSFYwby4Tn55Ta6hea0RX44fwJVl3qKYH9Ggmko5is1aRcsY2ZO4+EdD4rt8QM5h/haDiTB+KTb7XSgrXM0L6uUFsD9ZN6ko8J8FBnweUREueBtKDIcjLewDR0s1QsVlOpVDUvYXIbzlTmwkp0MICg5jiHOMGnIxwKRUK0Bxx6SmAvKFkmfXd+IVeMZjKduJ4WjGaiky+Xq0C0MlIsGpbClUq+Viq15roW508CgKsZy6zbdMhlWa6hT+1/QnCF/E4AzFBL3V2U2xOP5vMZKaluFFUZmJYC/m2FwdRhqQWhtXrLMleWeda7XcA11wxQOtDbKDYEwLvHAwfYFqYcxj9nF9rInL1bBnMvNHVZjkrALzNAqWPY1PmWJOfzBfA/cm8bZ7652GXsDPSyhKVHa5wqfoOJi5vzTukwW8VsD4aH9P3ZcAZ3XiUajopYoCWCzjFJkUurpWLLFGCW4JzQRMKgRiPLbRr2FceZOpVzgN0EBk+xyEgu1EyY0aDOqkpraj5DQgpDRvEPMVlPqnqr2+71DcNiHGAeNZZMJCwaUL397BwLbGs8xDmQmc/WbjVqpd6maYhKuZzJEPuGiX/xHXTuFW7Gi2uYVgsMZ9sKWtdSA6FeUyMl1LU/H+rr0yN8PFUsMMin1DhEoGbl5H75UTabK5a6JbHaUhxA+1ss3Mld58z1xmJ/GZdzx0lQcpYstL5kOMXOAUaR1cFI4HojhILdF0Lz20V1dbUC4ZPpqGoMwjkWVDgakxdybTw8Gv1lnvNqAGInmqa1VGKACtEBYKE0mBwBPF3vE3LqJRSNhL98KXdLSiabhHkBoioT1Bd8LMmVZo9BHGI2bf9STnE/pfaLULuNTd5ttDgzhVOVEfVj1+TiqoAifvjjuWFuaWKznw1P1O7Pr+H8iYVjDjb+Kir51KysIdwnabKBcrtKSc3GV5D2YB15dsAlYaMyQuFdk49KGor4qQhdaFPNXhcaHd3SvvjhbjmfiUbDrmCby4o4NZ9dx62aZQNzJaLvJZNAhXqL3hhINLbEuRG4u/bPbpjIx4U3Mo1s8p5mPGg+RsJ6+atHGTnmAZOMkpRyKnlKQCFvRMTfIogvFBMTnNVcd0sIiTm0Kc6PAt5dlS3kN1FwsVZdzMrL337VLPCI1YxBUoKy5UOD1sraVAXqGu/SWPI9wqCVenbD0Bss8loE1hiGxVHAu8qYdLkrENzvrdt/La6Hvr37oAfjA2ItPaHCxBL11Y5JmVSqo5iYMrmJSJH0v6nKiaIZSGMMfF1PjQRO1dv2Fezg5NDm4qoJeN/f74XA+TyyavFkVFakWNiJMVA5P1Ve2BAQHXErlJ3/fVVKtgTkroGwcHxB3zaWE5mqf8MykZBXQBiBbDPNtb82sBuhfgrpflaHLuXqDMovVKbLWZhemIgXHFBp+QIAQ5K4r2BF+FBjMCqbcCL3BD7iJmOIrLO4CNKgamo4fsB3kIqJFHBaMeqklCgtVKaqiZLpbHzIF3hjW+3k+rRfFnDIQf0YUal34Xwiiewbh6YJA2lkczYpioRgPO48nK4oMdFxMgyLC61qNDdIs7a5HeAVXXc19oDNjblRaQz5NFfTvN2Jtxjg+V4uh2satgFuV9k70+KCKLpJBawgIwMjg7bvhBKmAelBtShiOwUqpjU6m0Dmoxa5bY/V4/cz6Ho8CXfE27eCjT01pdjI2NeyKEphWVbjDXxzdvmCVjyYH6jOTsXGpVF7TFDjsF6xg8RjfBSeR4XVnN6wONa+GWQqzUkHGThBOAY0NyzG5E68QTvNiGg8P0im7XZMIgbMb9RHBzUO6wLPRmiPVVPOrVp1NdFM28wmAs12YREj236GjFLyIm5UnXiB5SMO41p/dGeQW3F4gBNbDX10UENYP2rYbSLklQL7I/3sQqKLkFuXrIXF6SlxIUysrUANETMxQFabbdtg8JZvFlODpANsRzrSapXRQQ3R9ZDkjT91uN5JL+q4bDq+h0rSaaZSlQykcRRm1UkguqByVE7WTbKig0D4r9mUrlreEIiDA2JrdFCTSdVyiqaHSoq+8N/f/dVALjDktykvzeNNEygspuYXMB+KhmUp0XcqzfXs9+WsTpiPE1scWlHHxZZdNNkhYDufkXb7H6QgOzfDIG0iOSDRJYkwzTidA4y9CTfOQ/z9MLWWXaWR1zkiPF+ob19DeE5eBD4RobYCw7hlOVHtBBwHbEfPQscgu1TR5SVSvIvX6ObGw+nqQtwet51Qhbr1aFxsQe2arTmVwkkndwjgkNM+Qq61mZVbpY4iExPLYbdZ5loajC7KYupriEaOD+4QTH2si7GT65bb4oK4gMz5pQD/xwurrS/6nY4oSaslSbKJgags6I1CrdhpDRYSpJ64CkOCrRTHuxhTXIN09UClc/dy3tBHXuWFUrJ0qy9JktwvdaIOJWmtSWpR7cSkTh5mWpryLwFsZnG8i7GT+3b5CVRNn98HBjBe6Cc7tVurSqfWlxWHZAMRkhZguOqo+HFOYD2JE6w2Oy6Lia0fDobYfyjg7qFFNktBq1fyNUXqrzokHxhYakreyCsbtXib4Pr0Az9SGE17XEkV04gNAodCfrC5L+ArsUZSguG4U7olKyS48d4p9cOp9ERW7upAAIOjMbQ4oziuUDu2rsNo6Jva09aNEhcYF/CODJjdUwsxQoXIw4nmPa2R6HTX3Ar4dMlEbD1bcx4CBdjSljU9+YdJuxzrlLprA8mZHIFnZ9tmryuvzhXIQxE/L8DS43rxCFsH9yFBtki+M7yRAFv3//z9HGF/GFpO5rWVQnqj8ecVNlhuKJYf3xI9Wy82uCCtDwVRg2ojTVel8L2/fW9PkAAMjXEdGen14nrawNXS+zix9JNimtj6Yd6nw1tjKuD4EM8WEp184293RKdkykqiz3Hf/n2iqQmWwAY+Se8Y08TWddxV6eGnQFuUxr9x+NFArdufE8kyBLI3AbMXza8s9Rg/I222yz6pQbgyuYjZQADILXxbIw2hQlw0JjpRXLBlORvHPREJ4gBSifOen8M/zAHmdrI0CGnKfqH0gwQ6LYh9OAILVKNkodHB+z2gmU28XQJitej3TycugQjVn1SnXZkqOtwpYFm70odYnvdOoOCf0snVblQC2iPlWhZCoBvXx7Qt0MdIEvcf7WxpPK7mXUIc9CywPMSwnCBo5LwNfGFo48HXXajUsqSCmXl4O8+lTZYLbsoI6dkxiW1JFTEP8bLY4y7C31cKvUap9vVq/y9/+eJ/Vtr38rNr/RoUMBUygSFxQVNbKiwF3KO3YxLbMvmoJKDhYoW3xdZE9SFMRIlEs5n8x3ff3b692JFkqQStUVb9pu8fUXCrLtLEh+MpwJDcsUn0EDReIS0VO8nWqlxrFHr91Va9mctls6WVDVVWC6w7LXrrafdXGHqaTxNaWKbxGmZL2aJ5oV1TlwYaIwgcgw++WOu9VnGpwBpxSS3Z0962J6EktPI7Vi1P5oEtegOvowIej8226UU0OctjpQWkDVSp2Ga5SGhL+3QUbieeVmFQ+UE/SPrsjKLIU1TOXTk4B4lYBqWLnWwwKoLfgRk/g8KgcpAP+FWEYzj/CIB9iinEo3ZOv18ZlYEgUFGeQWGscklAwxcZqmT+HSFkVVT9H18LQ9tIr5eCwk/kWtukXFzHuRzy0QIhG2x4/OPyV/Vk32ToIT7qfGXxo6ZnwYVWQbYDQ4WTwo/6gswkEkLs+vzdB9E0Yz/5cM+xwRvtLoFMccz6Yayk4gbPO4HqBjY5uccwjPtAn0Oc8cM/H5zSYJ6jnQODHD68R4LQ3sk/ZdHyZf8smTkD/RCiWrAsDfE+rtBo3n4wIQAKi2jNNAWanJjjOc3SOBqqe7r+dFU6KFPNBh3c2lAMny61WmtGYSVENuIwMlabneQ9vF1DXLrf0hcHE0bbMIxCo29AC8ELpieOD6Nl93w8SLHxvr/Z14TN/lJJ4MkcJ7S+rGRtfbnC4Prj692GnGgOaqVGW2M4UixzzxZZtkwvBqcKKFzf4F0/AgwcdmD3QkJK6vhcAHT6poUEFgakuIH7JdQVmjxUf7ZUciWFp92Ah9cTKj61xRhpFm/aSkUpo7eh7YPy15fu9VZ4tLnUx4GFOzJeaK7uMD2Mk91zS9jY7oIRPJZI1FYExGgApZW/VDp6GmH2DyNcAzM1rY6fu9idPIKL9LNHli3TRV1zCRRcD4I4kYsP2jSCCjz73exCsmliHBZxPD4PA32qB8yEpDCecfRnKdLDkrK3KaQgRfBRw81+LhEHFovMyqOBPujhv7IslHC8gOjq6kbJofLYPj/S0Fh2V+Nt3tklMsjqQQRZBZ2s8DTLMjWOheLEGSWLoXmq3UrKfcM2UYRnCsWdOfx4mXxUtzCbIg8K9KU+OWApFuHqdqGi8fYwHu8xLEWDIxp4HqfIkcJ0ffbJ4+EOMlVs2dsqiJXFVYtmaBZdJ9tRmia7R8Q1Wl2TwQ939PimvbXGD3HFH1E6hqSc6NN4Xcej3tccaAg8/nHRtJ+7OJMvZDe8inp4lMBnNnAY1n5U6QgKuLmAHxGCSWFGwKSH67e842L4hrotchx6Ja6T+8GBxTXi5WdsSttl8hHeaMDV2G59XWA5rbFoOeM+RqGRMCiZnGDgYxM270IwRz5rMxwl03V8iBr4sVAYlO411koWcg8h2D1KKw1KrSZ5LEFwge3ssHd4SplSYYyDgQgx5vo31y3BfSRvd2qIJCFtGM7LMDiglbr+nIHlSkod4BEFCjTLMDwbPPRFrM3yDIvbgk2C0/ozN/+xUk7etE+nQQ4Fp3SXJeB52OYMLF7nP29A+7K7nLN19ueT4f2MQ/IiGPe5E2kLMiSL+2jUJ5r+A0W7QKPN+jPR6KeQcq7unm8KMnd/70lw080Xqi8W0Lm+iYYYL+Xb2s5opl18gf71kZN6mkXe2OseVHF/xVz3ZeBiZLVpMLg6efsYbzNDsrmQGPso7TklRZ7j2Yc+Xa0dlgDcrx8f83j4BciUjukHv234hrAyW4nKS8MF5EriJt4r+QGGs5dGbFrPzb2gOjlaJueSdUMIPqUmq4JCMVl9IX1hvOwvq8WGbW4bFqY1oNjq8/ffnWR3apBrpXnMxGhSnJm2nhykXjouyHRFLRYEvEHElFdrFNWX615f9pf1RA2GcRiEBVBXf/lm9iQ1SBJPW6WE+jKzaLtMz6u5WtvQc3r5JUfzVtmdqqggc6POO75kmSxLYupHj2XPh/wvjKp/y/9D+V9GGI23OsoTo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00504"/>
            <a:ext cx="1143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Image result for ΕΡΓΑΣΙΕΣ ΤΕΧΝΟΛΟΓΙΑ Β΄ ΓΥΜΝΑΣΙ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2000240"/>
            <a:ext cx="529667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フェラーリ本社前 (363094291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Image result for ΑΥΤΟΚΙΝΗΤΟΒΙΟΜΗΧΑΝΙΑ FERR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786842" cy="494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Image result for ΑΥΤΟΚΙΝΗΤΟΒΙΟΜΗΧΑΝΙΑ FERR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38324"/>
            <a:ext cx="75247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 descr="Image result for ΑΥΤΟΚΙΝΗΤΟΒΙΟΜΗΧΑΝΙΑ FERR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3389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011" y="2357430"/>
            <a:ext cx="75843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Γραμμή Παραγωγής</a:t>
            </a:r>
            <a:endParaRPr lang="el-GR" dirty="0"/>
          </a:p>
        </p:txBody>
      </p:sp>
      <p:pic>
        <p:nvPicPr>
          <p:cNvPr id="3" name="Picture 2" descr="Image result for car production line ferr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68" y="1500174"/>
            <a:ext cx="7620052" cy="4286280"/>
          </a:xfrm>
          <a:prstGeom prst="rect">
            <a:avLst/>
          </a:prstGeom>
          <a:noFill/>
        </p:spPr>
      </p:pic>
      <p:pic>
        <p:nvPicPr>
          <p:cNvPr id="20482" name="Picture 2" descr="Image result for car production line ferra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285728"/>
            <a:ext cx="3286148" cy="441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Κόκκινο-χρώμα-Ferr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43550" cy="3714751"/>
          </a:xfrm>
          <a:prstGeom prst="rect">
            <a:avLst/>
          </a:prstGeom>
          <a:noFill/>
        </p:spPr>
      </p:pic>
      <p:pic>
        <p:nvPicPr>
          <p:cNvPr id="21508" name="Picture 4" descr="Red-Ferra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2786058"/>
            <a:ext cx="5543550" cy="3667126"/>
          </a:xfrm>
          <a:prstGeom prst="rect">
            <a:avLst/>
          </a:prstGeom>
          <a:noFill/>
        </p:spPr>
      </p:pic>
      <p:pic>
        <p:nvPicPr>
          <p:cNvPr id="21510" name="Picture 6" descr="Ferrari-ταμπλ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3643338" cy="2435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458" name="AutoShape 2" descr="Image result for car production line ferr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357982" cy="423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</Words>
  <Application>Microsoft Office PowerPoint</Application>
  <PresentationFormat>Προβολή στην οθόνη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ΑΥΤΟΚΙΝΗΤΟΒΙΟΜΗΧΑΝΙΑ</vt:lpstr>
      <vt:lpstr>Διαφάνεια 2</vt:lpstr>
      <vt:lpstr>Διαφάνεια 3</vt:lpstr>
      <vt:lpstr>Διαφάνεια 4</vt:lpstr>
      <vt:lpstr>Διαφάνεια 5</vt:lpstr>
      <vt:lpstr>Διαφάνεια 6</vt:lpstr>
      <vt:lpstr>Γραμμή Παραγωγής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ΑΥΤΟΚΙΝΗΤΟΒΙΟΜΗΧΑΝΙΑ</dc:title>
  <dc:creator>user</dc:creator>
  <cp:lastModifiedBy>user</cp:lastModifiedBy>
  <cp:revision>16</cp:revision>
  <dcterms:created xsi:type="dcterms:W3CDTF">2021-02-04T20:48:48Z</dcterms:created>
  <dcterms:modified xsi:type="dcterms:W3CDTF">2021-02-04T23:32:01Z</dcterms:modified>
</cp:coreProperties>
</file>