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7" r:id="rId7"/>
    <p:sldId id="268" r:id="rId8"/>
    <p:sldId id="270" r:id="rId9"/>
    <p:sldId id="266" r:id="rId10"/>
    <p:sldId id="269" r:id="rId11"/>
    <p:sldId id="264" r:id="rId12"/>
    <p:sldId id="272" r:id="rId13"/>
    <p:sldId id="271" r:id="rId14"/>
    <p:sldId id="275" r:id="rId15"/>
    <p:sldId id="263" r:id="rId16"/>
    <p:sldId id="273" r:id="rId17"/>
    <p:sldId id="27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8211-E152-4534-8014-A466C6E96A16}" type="datetimeFigureOut">
              <a:rPr lang="el-GR" smtClean="0"/>
              <a:pPr/>
              <a:t>10/2/2021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E33D-35C9-4D35-98CE-E6348BDD61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eltagaia.vivartia.com/wp-content/uploads/2014/05/OLG_7963-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humbs.dreamstime.com/z/%CF%80%CE%B1%CF%83%CF%84%CE%B5%CF%81%CE%AF%CF%89%CF%83%CE%B7-%CE%B3%CE%AC%CE%BB%CE%B1%CE%BA%CF%84%CE%BF%CF%82-26350790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ΒΙΟΜΗΧΑΝΙΑ  ΓΑΛΑΚΤΟΜΙΚΩΝ ΠΡΟΪΟΝΤΩΝ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86190"/>
            <a:ext cx="2762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6626" name="Picture 2" descr="Image result for εισροες και εκροες μιας βιομηχανιας ρουχ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72088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Image result for ΓΑΛΑΚΤΟΒΙΟΜΗΧΑΝΙΑ ΔΕΛΤΑ ΣΤΟΝ ΤΑΥ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214554"/>
            <a:ext cx="4616141" cy="3071834"/>
          </a:xfrm>
          <a:prstGeom prst="rect">
            <a:avLst/>
          </a:prstGeom>
          <a:noFill/>
        </p:spPr>
      </p:pic>
      <p:sp>
        <p:nvSpPr>
          <p:cNvPr id="4098" name="AutoShape 2" descr="Image result for άρμεγμααγελάδ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714776" cy="27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Image result for κτηνοτρόφοι τηςΔΕΛΤ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10" y="4357694"/>
            <a:ext cx="3929090" cy="1964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Image result for φαρμες της ΔΕΛ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552700" cy="1790701"/>
          </a:xfrm>
          <a:prstGeom prst="rect">
            <a:avLst/>
          </a:prstGeom>
          <a:noFill/>
        </p:spPr>
      </p:pic>
      <p:pic>
        <p:nvPicPr>
          <p:cNvPr id="28674" name="Picture 2" descr="Image result for άρμεγμααγελάδα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500462" cy="2329400"/>
          </a:xfrm>
          <a:prstGeom prst="rect">
            <a:avLst/>
          </a:prstGeom>
          <a:noFill/>
        </p:spPr>
      </p:pic>
      <p:pic>
        <p:nvPicPr>
          <p:cNvPr id="28676" name="Picture 4" descr="Image result for άρμεγμααγελάδα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4500594" cy="2608820"/>
          </a:xfrm>
          <a:prstGeom prst="rect">
            <a:avLst/>
          </a:prstGeom>
          <a:noFill/>
        </p:spPr>
      </p:pic>
      <p:pic>
        <p:nvPicPr>
          <p:cNvPr id="28678" name="Picture 6" descr="Image result for κτηνοτρόφοι της ΔΕΛΤ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50057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500570"/>
            <a:ext cx="7783798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Τη φάρμα επιβλέπει στενά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7ACC"/>
                </a:solidFill>
                <a:effectLst/>
                <a:latin typeface="Merriweather"/>
                <a:cs typeface="Arial" pitchFamily="34" charset="0"/>
              </a:rPr>
              <a:t>  </a:t>
            </a:r>
            <a:r>
              <a:rPr lang="el-GR" sz="1600" dirty="0" smtClean="0">
                <a:solidFill>
                  <a:srgbClr val="007ACC"/>
                </a:solidFill>
                <a:latin typeface="Merriweather"/>
                <a:cs typeface="Arial" pitchFamily="34" charset="0"/>
              </a:rPr>
              <a:t>η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κ.Φωτεινή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Ματσουκατίδου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που ανήκει στην ομάδα επιθεωρητών  της  ζώνης γάλακτος της ΔΕΛΤΑ.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Οι επιθεωρητές έχουν τακτική επαφή με τους παραγωγούς,  έχοντας συμβουλευτικό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 ρόλο αλλά και άμεση επέμβαση στη διαχείριση οποιουδήποτε προβλήματος,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διασφαλίζοντας έτσι τις καλές πρακτικές εργασίας στη φάρμα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Merriweather"/>
                <a:cs typeface="Arial" pitchFamily="34" charset="0"/>
              </a:rPr>
              <a:t>αλλά και την άριστη συνεργασία με τους παραγωγούς.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rgbClr val="007ACC"/>
              </a:solidFill>
              <a:effectLst/>
              <a:latin typeface="Merriweather"/>
              <a:cs typeface="Arial" pitchFamily="34" charset="0"/>
            </a:endParaRPr>
          </a:p>
        </p:txBody>
      </p:sp>
      <p:pic>
        <p:nvPicPr>
          <p:cNvPr id="1026" name="Picture 2" descr="http://deltagaia.vivartia.com/wp-content/uploads/2014/05/OLG_7963-2-286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2724150" cy="2857501"/>
          </a:xfrm>
          <a:prstGeom prst="rect">
            <a:avLst/>
          </a:prstGeom>
          <a:noFill/>
        </p:spPr>
      </p:pic>
      <p:pic>
        <p:nvPicPr>
          <p:cNvPr id="1028" name="Picture 4" descr="http://www.vivartia.com/GAIAPROJECT/wp-content/uploads/2014/05/OLG_8055-1000x2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574"/>
            <a:ext cx="7948684" cy="228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Image result for ΒΙΟΜΗΧΑΝΙΑ ΓΑΛΑΚΤΟ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705100" cy="1685926"/>
          </a:xfrm>
          <a:prstGeom prst="rect">
            <a:avLst/>
          </a:prstGeom>
          <a:noFill/>
        </p:spPr>
      </p:pic>
      <p:pic>
        <p:nvPicPr>
          <p:cNvPr id="31748" name="Picture 4" descr="Image result for ΒΙΟΜΗΧΑΝΙΑ ΓΑΛΑΚΤΟ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584" y="2428868"/>
            <a:ext cx="5143134" cy="3426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Image result for ΓΑΛΑΚΤΟΒΙΟΜΗΧΑΝΙΑ ΔΕΛΤΑ ΣΤΟΝ ΤΑΥ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500462" cy="4549290"/>
          </a:xfrm>
          <a:prstGeom prst="rect">
            <a:avLst/>
          </a:prstGeom>
          <a:noFill/>
        </p:spPr>
      </p:pic>
      <p:pic>
        <p:nvPicPr>
          <p:cNvPr id="3074" name="Picture 2" descr="Image result for κτηνοτρόφοι της ΔΕΛΤ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572032" cy="244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Image result for κτηνοτρόφοι της ΔΕΛ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191000" cy="3457576"/>
          </a:xfrm>
          <a:prstGeom prst="rect">
            <a:avLst/>
          </a:prstGeom>
          <a:noFill/>
        </p:spPr>
      </p:pic>
      <p:pic>
        <p:nvPicPr>
          <p:cNvPr id="29700" name="Picture 4" descr="Image result for κτηνοτρόφοι της ΔΕΛΤ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Image result for ΓΑΛΑΚΤΟΠΩΛΗ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983623" cy="2990840"/>
          </a:xfrm>
          <a:prstGeom prst="rect">
            <a:avLst/>
          </a:prstGeom>
          <a:noFill/>
        </p:spPr>
      </p:pic>
      <p:pic>
        <p:nvPicPr>
          <p:cNvPr id="30724" name="Picture 4" descr="Image result for ΓΑΛΑΚΤΟΠΩΛΗ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9428"/>
            <a:ext cx="6072198" cy="4558908"/>
          </a:xfrm>
          <a:prstGeom prst="rect">
            <a:avLst/>
          </a:prstGeom>
          <a:noFill/>
        </p:spPr>
      </p:pic>
      <p:pic>
        <p:nvPicPr>
          <p:cNvPr id="30726" name="Picture 6" descr="Image result for ΓΑΛΑΚΤΟΠΩΛΗ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ΕΓΚΑΤΑΣΤΑΣΕΙΣ</a:t>
            </a:r>
            <a:endParaRPr lang="el-GR" dirty="0"/>
          </a:p>
        </p:txBody>
      </p:sp>
      <p:sp>
        <p:nvSpPr>
          <p:cNvPr id="2050" name="AutoShape 2" descr="Image result for ΒΙΟΜΗΧΑΝΙΑ ΔΕΛ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60" y="1357298"/>
            <a:ext cx="6064537" cy="39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οργανογραμμα γαλακτοβιομηχανιας δελ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1784"/>
            <a:ext cx="6143668" cy="4167776"/>
          </a:xfrm>
          <a:prstGeom prst="rect">
            <a:avLst/>
          </a:prstGeom>
          <a:noFill/>
        </p:spPr>
      </p:pic>
      <p:pic>
        <p:nvPicPr>
          <p:cNvPr id="17412" name="Picture 4" descr="Image result for οργανογραμμα γαλακτοβιομηχανιας δελτ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362" name="AutoShape 2" descr="Image result for ΒΙΟΜΗΧΑΝΙΑ ΔΕΛ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143404" cy="34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287" y="2000240"/>
            <a:ext cx="43373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ΒΙΟΜΗΧΑΝΙΑ ΔΕΛ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3571900" cy="2376938"/>
          </a:xfrm>
          <a:prstGeom prst="rect">
            <a:avLst/>
          </a:prstGeom>
          <a:noFill/>
        </p:spPr>
      </p:pic>
      <p:pic>
        <p:nvPicPr>
          <p:cNvPr id="16386" name="Picture 2" descr="Image result for ΒΙΟΜΗΧΑΝΙΑ ΔΕΛΤ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375732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Οι δρόμοι του γάλακτος</a:t>
            </a:r>
            <a:br>
              <a:rPr lang="el-GR" b="1" dirty="0"/>
            </a:br>
            <a:endParaRPr lang="el-GR" dirty="0"/>
          </a:p>
        </p:txBody>
      </p:sp>
      <p:pic>
        <p:nvPicPr>
          <p:cNvPr id="19458" name="Picture 2" descr="Image result for ΓΑΛΑΚΤΟΒΙΟΜΗΧΑΝΙΑ ΔΕΛΤΑ ΣΤΟΝ ΤΑΥΡ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1876425" cy="4057650"/>
          </a:xfrm>
          <a:prstGeom prst="rect">
            <a:avLst/>
          </a:prstGeom>
          <a:noFill/>
        </p:spPr>
      </p:pic>
      <p:pic>
        <p:nvPicPr>
          <p:cNvPr id="19460" name="Picture 4" descr="Image result for ΓΑΛΑΚΤΟΒΙΟΜΗΧΑΝΙΑ ΔΕΛΤΑ ΣΤΟΝ ΤΑΥΡ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εισροες και εκροες μιας βιομηχανιας ρουχ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83" y="642918"/>
            <a:ext cx="8741154" cy="586957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071670" y="0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ΟΡΓΑΝΟΓΡΑΜΜΑ</a:t>
            </a:r>
            <a:endParaRPr lang="el-G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hlinkClick r:id="rId2"/>
              </a:rPr>
              <a:t>Γαλακτοκομικό εργοστάσιο με τη δεξαμενή και τους σωλήνες παστερίωσης γάλακτος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 descr="Παστερίωση γάλακτο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36"/>
            <a:ext cx="756929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ΚΑΤΑΝΑΛΩΣΗ</a:t>
            </a:r>
            <a:endParaRPr lang="el-GR" dirty="0"/>
          </a:p>
        </p:txBody>
      </p:sp>
      <p:pic>
        <p:nvPicPr>
          <p:cNvPr id="3" name="Picture 8" descr="Image result for ΓΑΛΑ ΔΕΛΤΑ ΣΤΑ  ΣΟΥΠΕΡ ΜΑΡΚΕ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71546"/>
            <a:ext cx="4398506" cy="2930505"/>
          </a:xfrm>
          <a:prstGeom prst="rect">
            <a:avLst/>
          </a:prstGeom>
          <a:noFill/>
        </p:spPr>
      </p:pic>
      <p:pic>
        <p:nvPicPr>
          <p:cNvPr id="4" name="Picture 6" descr="Image result for ΓΑΛΑ ΔΕΛΤΑ ΣΤΑ  ΣΟΥΠΕΡ ΜΑΡΚΕ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000504"/>
            <a:ext cx="4733939" cy="264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</Words>
  <Application>Microsoft Office PowerPoint</Application>
  <PresentationFormat>Προβολή στην οθόνη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ΒΙΟΜΗΧΑΝΙΑ  ΓΑΛΑΚΤΟΜΙΚΩΝ ΠΡΟΪΟΝΤΩΝ </vt:lpstr>
      <vt:lpstr>ΕΓΚΑΤΑΣΤΑΣΕΙΣ</vt:lpstr>
      <vt:lpstr>Διαφάνεια 3</vt:lpstr>
      <vt:lpstr>Διαφάνεια 4</vt:lpstr>
      <vt:lpstr>Διαφάνεια 5</vt:lpstr>
      <vt:lpstr>Οι δρόμοι του γάλακτος </vt:lpstr>
      <vt:lpstr>Διαφάνεια 7</vt:lpstr>
      <vt:lpstr>Γαλακτοκομικό εργοστάσιο με τη δεξαμενή και τους σωλήνες παστερίωσης γάλακτος </vt:lpstr>
      <vt:lpstr>ΣΤΗΝ ΚΑΤΑΝΑΛΩΣΗ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ΒΙΟΜΗΧΑΝΙΑ  ΓΑΛΑΚΤΟΜΙΚΩΝ ΠΡΟΪΟΝΤΩΝ</dc:title>
  <dc:creator>user</dc:creator>
  <cp:lastModifiedBy>user</cp:lastModifiedBy>
  <cp:revision>19</cp:revision>
  <dcterms:created xsi:type="dcterms:W3CDTF">2021-02-04T19:05:40Z</dcterms:created>
  <dcterms:modified xsi:type="dcterms:W3CDTF">2021-02-10T00:54:50Z</dcterms:modified>
</cp:coreProperties>
</file>