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64" r:id="rId4"/>
    <p:sldId id="265" r:id="rId5"/>
    <p:sldId id="259" r:id="rId6"/>
    <p:sldId id="270" r:id="rId7"/>
    <p:sldId id="271" r:id="rId8"/>
    <p:sldId id="269" r:id="rId9"/>
    <p:sldId id="273" r:id="rId10"/>
    <p:sldId id="277" r:id="rId11"/>
    <p:sldId id="274" r:id="rId12"/>
    <p:sldId id="279" r:id="rId13"/>
    <p:sldId id="282" r:id="rId14"/>
    <p:sldId id="275" r:id="rId15"/>
    <p:sldId id="283" r:id="rId16"/>
    <p:sldId id="280" r:id="rId17"/>
    <p:sldId id="276" r:id="rId18"/>
    <p:sldId id="281" r:id="rId19"/>
    <p:sldId id="2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8DC"/>
    <a:srgbClr val="FFCC00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9"/>
  </p:normalViewPr>
  <p:slideViewPr>
    <p:cSldViewPr snapToGrid="0">
      <p:cViewPr varScale="1">
        <p:scale>
          <a:sx n="82" d="100"/>
          <a:sy n="82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2DDC4-ABEE-4362-9C49-E95756B485DC}" type="doc">
      <dgm:prSet loTypeId="urn:microsoft.com/office/officeart/2005/8/layout/orgChart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4DFAFB2D-97B0-4F54-8255-94D8D62470C7}">
      <dgm:prSet phldrT="[Κείμενο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000" b="1" dirty="0"/>
            <a:t>ΒΙΟΜΗΧΑΝΙΚΑ ΥΛΙΚΑ</a:t>
          </a:r>
        </a:p>
      </dgm:t>
    </dgm:pt>
    <dgm:pt modelId="{0CF24984-E9FA-43A2-928D-8C9BC72F9AF0}" type="parTrans" cxnId="{87F1DBC7-A07E-452E-B570-E7BA04C4DE21}">
      <dgm:prSet/>
      <dgm:spPr/>
      <dgm:t>
        <a:bodyPr/>
        <a:lstStyle/>
        <a:p>
          <a:endParaRPr lang="el-GR"/>
        </a:p>
      </dgm:t>
    </dgm:pt>
    <dgm:pt modelId="{FEA56495-2D4D-48FC-A284-D33B8335BA41}" type="sibTrans" cxnId="{87F1DBC7-A07E-452E-B570-E7BA04C4DE21}">
      <dgm:prSet/>
      <dgm:spPr/>
      <dgm:t>
        <a:bodyPr/>
        <a:lstStyle/>
        <a:p>
          <a:endParaRPr lang="el-GR"/>
        </a:p>
      </dgm:t>
    </dgm:pt>
    <dgm:pt modelId="{F94900C3-5AE2-4C0A-B568-C25C5522AF79}" type="asst">
      <dgm:prSet phldrT="[Κείμενο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l-GR" sz="2800" b="1" cap="none" spc="0" dirty="0">
              <a:ln/>
              <a:solidFill>
                <a:schemeClr val="accent3"/>
              </a:solidFill>
              <a:effectLst/>
            </a:rPr>
            <a:t>ΜΕΤΑΛΛΙΚΑ</a:t>
          </a:r>
        </a:p>
      </dgm:t>
    </dgm:pt>
    <dgm:pt modelId="{CEC5B48E-5113-4C76-A3C2-3F71B7C1A1D2}" type="parTrans" cxnId="{3D3D0332-0D54-4E8C-8AA5-4594A83108B9}">
      <dgm:prSet/>
      <dgm:spPr/>
      <dgm:t>
        <a:bodyPr/>
        <a:lstStyle/>
        <a:p>
          <a:endParaRPr lang="el-GR"/>
        </a:p>
      </dgm:t>
    </dgm:pt>
    <dgm:pt modelId="{66B24942-7B29-4AF9-948B-E13005CBB4A7}" type="sibTrans" cxnId="{3D3D0332-0D54-4E8C-8AA5-4594A83108B9}">
      <dgm:prSet/>
      <dgm:spPr/>
      <dgm:t>
        <a:bodyPr/>
        <a:lstStyle/>
        <a:p>
          <a:endParaRPr lang="el-GR"/>
        </a:p>
      </dgm:t>
    </dgm:pt>
    <dgm:pt modelId="{178B19C9-6421-4A3E-9C8D-CC0D65DC8B09}" type="asst">
      <dgm:prSet phldrT="[Κείμενο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l-GR" sz="2000" b="1" cap="none" spc="0" dirty="0">
              <a:ln/>
              <a:solidFill>
                <a:schemeClr val="accent3"/>
              </a:solidFill>
              <a:effectLst/>
            </a:rPr>
            <a:t>ΜΗ ΜΕΤΑΛΛΙΚΑ</a:t>
          </a:r>
        </a:p>
      </dgm:t>
    </dgm:pt>
    <dgm:pt modelId="{95A4B8FE-9907-49BB-8557-6BAF31C22220}" type="parTrans" cxnId="{FFBB36E1-0185-408E-AA29-648823898062}">
      <dgm:prSet/>
      <dgm:spPr/>
      <dgm:t>
        <a:bodyPr/>
        <a:lstStyle/>
        <a:p>
          <a:endParaRPr lang="el-GR"/>
        </a:p>
      </dgm:t>
    </dgm:pt>
    <dgm:pt modelId="{35373233-5342-4542-A79A-C593A8222032}" type="sibTrans" cxnId="{FFBB36E1-0185-408E-AA29-648823898062}">
      <dgm:prSet/>
      <dgm:spPr/>
      <dgm:t>
        <a:bodyPr/>
        <a:lstStyle/>
        <a:p>
          <a:endParaRPr lang="el-GR"/>
        </a:p>
      </dgm:t>
    </dgm:pt>
    <dgm:pt modelId="{6C23689F-F478-4B97-923C-40DE6D7ED1F0}" type="asst">
      <dgm:prSet custT="1"/>
      <dgm:spPr/>
      <dgm:t>
        <a:bodyPr/>
        <a:lstStyle/>
        <a:p>
          <a:r>
            <a:rPr lang="el-GR" sz="2000" dirty="0"/>
            <a:t>Ι. </a:t>
          </a:r>
        </a:p>
      </dgm:t>
    </dgm:pt>
    <dgm:pt modelId="{03DAEF6F-C807-4AE5-8E8E-7A4347AB0175}" type="parTrans" cxnId="{1EF97BD9-B3D0-4199-831F-38A4208E26A5}">
      <dgm:prSet/>
      <dgm:spPr/>
      <dgm:t>
        <a:bodyPr/>
        <a:lstStyle/>
        <a:p>
          <a:endParaRPr lang="el-GR"/>
        </a:p>
      </dgm:t>
    </dgm:pt>
    <dgm:pt modelId="{39E393E5-852D-49F5-BFB6-07896EDDA088}" type="sibTrans" cxnId="{1EF97BD9-B3D0-4199-831F-38A4208E26A5}">
      <dgm:prSet/>
      <dgm:spPr/>
      <dgm:t>
        <a:bodyPr/>
        <a:lstStyle/>
        <a:p>
          <a:endParaRPr lang="el-GR"/>
        </a:p>
      </dgm:t>
    </dgm:pt>
    <dgm:pt modelId="{62E06FC2-0598-4BC4-92FE-19F368E0B0C1}" type="asst">
      <dgm:prSet custT="1"/>
      <dgm:spPr/>
      <dgm:t>
        <a:bodyPr/>
        <a:lstStyle/>
        <a:p>
          <a:pPr>
            <a:buFont typeface="+mj-lt"/>
            <a:buNone/>
          </a:pPr>
          <a:r>
            <a:rPr lang="el-GR" sz="2000" dirty="0"/>
            <a:t>1. </a:t>
          </a:r>
        </a:p>
      </dgm:t>
    </dgm:pt>
    <dgm:pt modelId="{C0E5DE2D-5A54-435E-A449-EC529BC4BE1D}" type="parTrans" cxnId="{842B57D4-2010-4B10-9C24-22AEB6BEA12A}">
      <dgm:prSet/>
      <dgm:spPr/>
      <dgm:t>
        <a:bodyPr/>
        <a:lstStyle/>
        <a:p>
          <a:endParaRPr lang="el-GR"/>
        </a:p>
      </dgm:t>
    </dgm:pt>
    <dgm:pt modelId="{FF9FBFF1-F44D-435A-946C-72C8EB5611E4}" type="sibTrans" cxnId="{842B57D4-2010-4B10-9C24-22AEB6BEA12A}">
      <dgm:prSet/>
      <dgm:spPr/>
      <dgm:t>
        <a:bodyPr/>
        <a:lstStyle/>
        <a:p>
          <a:endParaRPr lang="el-GR"/>
        </a:p>
      </dgm:t>
    </dgm:pt>
    <dgm:pt modelId="{A18EB5CB-59A1-4C7F-B046-B678A3CDFA63}" type="asst">
      <dgm:prSet custT="1"/>
      <dgm:spPr/>
      <dgm:t>
        <a:bodyPr/>
        <a:lstStyle/>
        <a:p>
          <a:r>
            <a:rPr lang="el-GR" sz="2000" dirty="0"/>
            <a:t>ΙΙ. </a:t>
          </a:r>
        </a:p>
      </dgm:t>
    </dgm:pt>
    <dgm:pt modelId="{C108ACD0-3C24-469A-8528-FAD8D4C12473}" type="sibTrans" cxnId="{3F0E6C41-F44F-4423-924F-A1A12B2A48B2}">
      <dgm:prSet/>
      <dgm:spPr/>
      <dgm:t>
        <a:bodyPr/>
        <a:lstStyle/>
        <a:p>
          <a:endParaRPr lang="el-GR"/>
        </a:p>
      </dgm:t>
    </dgm:pt>
    <dgm:pt modelId="{CA9FA948-0A95-4B3D-B50F-C9FA1D9E6F52}" type="parTrans" cxnId="{3F0E6C41-F44F-4423-924F-A1A12B2A48B2}">
      <dgm:prSet/>
      <dgm:spPr/>
      <dgm:t>
        <a:bodyPr/>
        <a:lstStyle/>
        <a:p>
          <a:endParaRPr lang="el-GR"/>
        </a:p>
      </dgm:t>
    </dgm:pt>
    <dgm:pt modelId="{B06B388A-FB71-4E3B-AE43-1EFCFA92E8CB}" type="asst">
      <dgm:prSet custT="1"/>
      <dgm:spPr/>
      <dgm:t>
        <a:bodyPr/>
        <a:lstStyle/>
        <a:p>
          <a:r>
            <a:rPr lang="el-GR" sz="2000" dirty="0"/>
            <a:t>ΙΙΙ. </a:t>
          </a:r>
        </a:p>
      </dgm:t>
    </dgm:pt>
    <dgm:pt modelId="{79F3848F-15FB-4481-AC5D-BD4330B50E6A}" type="sibTrans" cxnId="{428C86EE-253F-4D98-A36C-5D74ABB203BF}">
      <dgm:prSet/>
      <dgm:spPr/>
      <dgm:t>
        <a:bodyPr/>
        <a:lstStyle/>
        <a:p>
          <a:endParaRPr lang="el-GR"/>
        </a:p>
      </dgm:t>
    </dgm:pt>
    <dgm:pt modelId="{AA7069B5-2F3B-4757-88D8-3ECB64124444}" type="parTrans" cxnId="{428C86EE-253F-4D98-A36C-5D74ABB203BF}">
      <dgm:prSet/>
      <dgm:spPr/>
      <dgm:t>
        <a:bodyPr/>
        <a:lstStyle/>
        <a:p>
          <a:endParaRPr lang="el-GR"/>
        </a:p>
      </dgm:t>
    </dgm:pt>
    <dgm:pt modelId="{2D83FC12-551C-4B76-B750-0F3D4B8C3DCA}" type="asst">
      <dgm:prSet custT="1"/>
      <dgm:spPr/>
      <dgm:t>
        <a:bodyPr/>
        <a:lstStyle/>
        <a:p>
          <a:r>
            <a:rPr lang="el-GR" sz="2000" dirty="0"/>
            <a:t>2. </a:t>
          </a:r>
        </a:p>
      </dgm:t>
    </dgm:pt>
    <dgm:pt modelId="{FADF0493-5915-4CA3-BEE2-E6F8EEFC51A7}" type="parTrans" cxnId="{38DCEB72-0FAB-47B5-BF40-4C42D1110EC3}">
      <dgm:prSet/>
      <dgm:spPr/>
      <dgm:t>
        <a:bodyPr/>
        <a:lstStyle/>
        <a:p>
          <a:endParaRPr lang="el-GR"/>
        </a:p>
      </dgm:t>
    </dgm:pt>
    <dgm:pt modelId="{851662BF-2482-4632-81BB-A40F3910C5EE}" type="sibTrans" cxnId="{38DCEB72-0FAB-47B5-BF40-4C42D1110EC3}">
      <dgm:prSet/>
      <dgm:spPr/>
      <dgm:t>
        <a:bodyPr/>
        <a:lstStyle/>
        <a:p>
          <a:endParaRPr lang="el-GR"/>
        </a:p>
      </dgm:t>
    </dgm:pt>
    <dgm:pt modelId="{CA867797-AA56-4152-A390-99817A0ED565}" type="asst">
      <dgm:prSet custT="1"/>
      <dgm:spPr/>
      <dgm:t>
        <a:bodyPr/>
        <a:lstStyle/>
        <a:p>
          <a:r>
            <a:rPr lang="el-GR" sz="2000" dirty="0"/>
            <a:t>3. </a:t>
          </a:r>
        </a:p>
      </dgm:t>
    </dgm:pt>
    <dgm:pt modelId="{C3D5F68B-469B-4785-B8D3-50BC1713299B}" type="parTrans" cxnId="{22676455-AD58-4704-BF59-320A41AA873D}">
      <dgm:prSet/>
      <dgm:spPr/>
      <dgm:t>
        <a:bodyPr/>
        <a:lstStyle/>
        <a:p>
          <a:endParaRPr lang="el-GR"/>
        </a:p>
      </dgm:t>
    </dgm:pt>
    <dgm:pt modelId="{2E94ADB5-23A4-4E68-9D74-524AEDC7040D}" type="sibTrans" cxnId="{22676455-AD58-4704-BF59-320A41AA873D}">
      <dgm:prSet/>
      <dgm:spPr/>
      <dgm:t>
        <a:bodyPr/>
        <a:lstStyle/>
        <a:p>
          <a:endParaRPr lang="el-GR"/>
        </a:p>
      </dgm:t>
    </dgm:pt>
    <dgm:pt modelId="{A1C02E58-AA2C-4D03-A92E-7CC1921EEA9C}">
      <dgm:prSet custT="1"/>
      <dgm:spPr/>
      <dgm:t>
        <a:bodyPr/>
        <a:lstStyle/>
        <a:p>
          <a:r>
            <a:rPr lang="el-GR" sz="2000" dirty="0"/>
            <a:t>4. </a:t>
          </a:r>
        </a:p>
      </dgm:t>
    </dgm:pt>
    <dgm:pt modelId="{CCA24801-B08C-4FF6-8840-A0D550A0BDF8}" type="parTrans" cxnId="{1D51C093-6753-4EF4-8AC9-DF4F91393024}">
      <dgm:prSet/>
      <dgm:spPr/>
      <dgm:t>
        <a:bodyPr/>
        <a:lstStyle/>
        <a:p>
          <a:endParaRPr lang="el-GR"/>
        </a:p>
      </dgm:t>
    </dgm:pt>
    <dgm:pt modelId="{CE47A0B7-E51F-41E4-96AE-594152A8F8C1}" type="sibTrans" cxnId="{1D51C093-6753-4EF4-8AC9-DF4F91393024}">
      <dgm:prSet/>
      <dgm:spPr/>
      <dgm:t>
        <a:bodyPr/>
        <a:lstStyle/>
        <a:p>
          <a:endParaRPr lang="el-GR"/>
        </a:p>
      </dgm:t>
    </dgm:pt>
    <dgm:pt modelId="{D5081703-BF59-43CB-A5D0-8AAE654B1DF7}" type="asst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l-GR" sz="2400" b="1" cap="none" spc="0" dirty="0">
            <a:ln/>
            <a:solidFill>
              <a:schemeClr val="accent3"/>
            </a:solidFill>
            <a:effectLst/>
          </a:endParaRPr>
        </a:p>
      </dgm:t>
    </dgm:pt>
    <dgm:pt modelId="{490542CD-BD89-4CD1-977A-F0A8BC2EC510}" type="parTrans" cxnId="{F7413412-D89E-4DFF-86A7-8C3AA440AD78}">
      <dgm:prSet/>
      <dgm:spPr/>
      <dgm:t>
        <a:bodyPr/>
        <a:lstStyle/>
        <a:p>
          <a:endParaRPr lang="el-GR"/>
        </a:p>
      </dgm:t>
    </dgm:pt>
    <dgm:pt modelId="{E90D4682-E65E-4F61-B02F-4FF65E4628F5}" type="sibTrans" cxnId="{F7413412-D89E-4DFF-86A7-8C3AA440AD78}">
      <dgm:prSet/>
      <dgm:spPr/>
      <dgm:t>
        <a:bodyPr/>
        <a:lstStyle/>
        <a:p>
          <a:endParaRPr lang="el-GR"/>
        </a:p>
      </dgm:t>
    </dgm:pt>
    <dgm:pt modelId="{6219B27A-965D-42F4-990F-9526CE27A652}" type="asst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15240" tIns="15240" rIns="15240" bIns="15240" numCol="1" spcCol="1270" anchor="ctr" anchorCtr="0"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prstClr val="white">
                <a:lumMod val="65000"/>
              </a:prstClr>
            </a:contourClr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b="1" kern="1200" cap="none" spc="0" dirty="0">
            <a:ln/>
            <a:solidFill>
              <a:srgbClr val="5D739A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C364EF54-AFBD-43C3-A96A-7E863D0CC63F}" type="parTrans" cxnId="{2CF73C11-DE17-4DF1-A427-00D69E2DF738}">
      <dgm:prSet/>
      <dgm:spPr/>
      <dgm:t>
        <a:bodyPr/>
        <a:lstStyle/>
        <a:p>
          <a:endParaRPr lang="el-GR"/>
        </a:p>
      </dgm:t>
    </dgm:pt>
    <dgm:pt modelId="{0873AB1D-1228-43F0-9C0C-5B95BC6044F2}" type="sibTrans" cxnId="{2CF73C11-DE17-4DF1-A427-00D69E2DF738}">
      <dgm:prSet/>
      <dgm:spPr/>
      <dgm:t>
        <a:bodyPr/>
        <a:lstStyle/>
        <a:p>
          <a:endParaRPr lang="el-GR"/>
        </a:p>
      </dgm:t>
    </dgm:pt>
    <dgm:pt modelId="{43C676E8-D3D3-4421-86C3-4CE64E33796E}" type="asst">
      <dgm:prSet/>
      <dgm:spPr/>
      <dgm:t>
        <a:bodyPr/>
        <a:lstStyle/>
        <a:p>
          <a:endParaRPr lang="el-GR" dirty="0"/>
        </a:p>
      </dgm:t>
    </dgm:pt>
    <dgm:pt modelId="{B5267080-2B20-49AC-98E7-1FBCACC7146D}" type="parTrans" cxnId="{E8CF71F2-5AF7-415D-AF34-413323607F76}">
      <dgm:prSet/>
      <dgm:spPr/>
      <dgm:t>
        <a:bodyPr/>
        <a:lstStyle/>
        <a:p>
          <a:endParaRPr lang="el-GR"/>
        </a:p>
      </dgm:t>
    </dgm:pt>
    <dgm:pt modelId="{5AB0D0A7-747A-4217-8DB0-889E8A68B587}" type="sibTrans" cxnId="{E8CF71F2-5AF7-415D-AF34-413323607F76}">
      <dgm:prSet/>
      <dgm:spPr/>
      <dgm:t>
        <a:bodyPr/>
        <a:lstStyle/>
        <a:p>
          <a:endParaRPr lang="el-GR"/>
        </a:p>
      </dgm:t>
    </dgm:pt>
    <dgm:pt modelId="{E1ED06ED-AEDA-4C65-900A-D3F9143C5FE8}" type="asst">
      <dgm:prSet/>
      <dgm:spPr/>
      <dgm:t>
        <a:bodyPr/>
        <a:lstStyle/>
        <a:p>
          <a:endParaRPr lang="el-GR" dirty="0"/>
        </a:p>
      </dgm:t>
    </dgm:pt>
    <dgm:pt modelId="{508CE01D-CC84-4F7D-839F-CA59075B523C}" type="parTrans" cxnId="{31C9BF43-5AF3-4897-A7F7-199C7C10742F}">
      <dgm:prSet/>
      <dgm:spPr/>
      <dgm:t>
        <a:bodyPr/>
        <a:lstStyle/>
        <a:p>
          <a:endParaRPr lang="el-GR"/>
        </a:p>
      </dgm:t>
    </dgm:pt>
    <dgm:pt modelId="{EB5DC87C-560B-49E2-8DCC-082FBEA226A3}" type="sibTrans" cxnId="{31C9BF43-5AF3-4897-A7F7-199C7C10742F}">
      <dgm:prSet/>
      <dgm:spPr/>
      <dgm:t>
        <a:bodyPr/>
        <a:lstStyle/>
        <a:p>
          <a:endParaRPr lang="el-GR"/>
        </a:p>
      </dgm:t>
    </dgm:pt>
    <dgm:pt modelId="{5940638E-1241-49AD-A9E6-7BA06F829D83}" type="asst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l-GR" sz="2400" b="1" cap="none" spc="0" dirty="0">
            <a:ln/>
            <a:solidFill>
              <a:schemeClr val="tx1">
                <a:lumMod val="75000"/>
                <a:lumOff val="25000"/>
              </a:schemeClr>
            </a:solidFill>
            <a:effectLst/>
          </a:endParaRPr>
        </a:p>
      </dgm:t>
    </dgm:pt>
    <dgm:pt modelId="{ED3C3D94-726B-4C5E-85B9-F8E02AF9EE17}" type="sibTrans" cxnId="{CBE9AFD1-14DB-4340-AB87-1C0C06A7370E}">
      <dgm:prSet/>
      <dgm:spPr/>
      <dgm:t>
        <a:bodyPr/>
        <a:lstStyle/>
        <a:p>
          <a:endParaRPr lang="el-GR"/>
        </a:p>
      </dgm:t>
    </dgm:pt>
    <dgm:pt modelId="{0DC7E0C5-7210-47F8-8E9D-5226FFB40226}" type="parTrans" cxnId="{CBE9AFD1-14DB-4340-AB87-1C0C06A7370E}">
      <dgm:prSet/>
      <dgm:spPr/>
      <dgm:t>
        <a:bodyPr/>
        <a:lstStyle/>
        <a:p>
          <a:endParaRPr lang="el-GR"/>
        </a:p>
      </dgm:t>
    </dgm:pt>
    <dgm:pt modelId="{71310904-B150-4BEA-9C3C-2EC179E71A2F}" type="asst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l-GR" sz="2400" b="1" cap="none" spc="0" dirty="0">
            <a:ln/>
            <a:solidFill>
              <a:schemeClr val="tx1">
                <a:lumMod val="75000"/>
                <a:lumOff val="25000"/>
              </a:schemeClr>
            </a:solidFill>
            <a:effectLst/>
          </a:endParaRPr>
        </a:p>
      </dgm:t>
    </dgm:pt>
    <dgm:pt modelId="{914C0A57-0242-422C-A310-8A9C90E2A367}" type="sibTrans" cxnId="{DDD6D225-0675-4759-A681-33DD2DBF9B88}">
      <dgm:prSet/>
      <dgm:spPr/>
      <dgm:t>
        <a:bodyPr/>
        <a:lstStyle/>
        <a:p>
          <a:endParaRPr lang="el-GR"/>
        </a:p>
      </dgm:t>
    </dgm:pt>
    <dgm:pt modelId="{C2461758-6581-4BDD-B45F-1832626EC60B}" type="parTrans" cxnId="{DDD6D225-0675-4759-A681-33DD2DBF9B88}">
      <dgm:prSet/>
      <dgm:spPr/>
      <dgm:t>
        <a:bodyPr/>
        <a:lstStyle/>
        <a:p>
          <a:endParaRPr lang="el-GR"/>
        </a:p>
      </dgm:t>
    </dgm:pt>
    <dgm:pt modelId="{2F76918A-E641-46C9-AFDC-54B8591DACF9}">
      <dgm:prSet custT="1"/>
      <dgm:spPr/>
      <dgm:t>
        <a:bodyPr/>
        <a:lstStyle/>
        <a:p>
          <a:r>
            <a:rPr lang="el-GR" sz="2000" dirty="0"/>
            <a:t>5. </a:t>
          </a:r>
        </a:p>
      </dgm:t>
    </dgm:pt>
    <dgm:pt modelId="{4480F997-DEEE-49B5-B4EE-1AA66FDAB369}" type="sibTrans" cxnId="{66857FD0-443D-4873-AD62-6E857F6CD07E}">
      <dgm:prSet/>
      <dgm:spPr/>
      <dgm:t>
        <a:bodyPr/>
        <a:lstStyle/>
        <a:p>
          <a:endParaRPr lang="el-GR"/>
        </a:p>
      </dgm:t>
    </dgm:pt>
    <dgm:pt modelId="{7EA561A6-7D3E-49E1-A6EA-CF22574552B7}" type="parTrans" cxnId="{66857FD0-443D-4873-AD62-6E857F6CD07E}">
      <dgm:prSet/>
      <dgm:spPr/>
      <dgm:t>
        <a:bodyPr/>
        <a:lstStyle/>
        <a:p>
          <a:endParaRPr lang="el-GR"/>
        </a:p>
      </dgm:t>
    </dgm:pt>
    <dgm:pt modelId="{46FF22BB-F79A-4C59-B6B4-184ECF47581C}" type="pres">
      <dgm:prSet presAssocID="{B022DDC4-ABEE-4362-9C49-E95756B485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1710489-E750-44AB-A069-7DBDD342F339}" type="pres">
      <dgm:prSet presAssocID="{4DFAFB2D-97B0-4F54-8255-94D8D62470C7}" presName="hierRoot1" presStyleCnt="0">
        <dgm:presLayoutVars>
          <dgm:hierBranch val="init"/>
        </dgm:presLayoutVars>
      </dgm:prSet>
      <dgm:spPr/>
    </dgm:pt>
    <dgm:pt modelId="{99194534-C2AE-458C-BBA0-45372793CEEA}" type="pres">
      <dgm:prSet presAssocID="{4DFAFB2D-97B0-4F54-8255-94D8D62470C7}" presName="rootComposite1" presStyleCnt="0"/>
      <dgm:spPr/>
    </dgm:pt>
    <dgm:pt modelId="{5D67E26E-0A61-4F05-A75D-0004DD993748}" type="pres">
      <dgm:prSet presAssocID="{4DFAFB2D-97B0-4F54-8255-94D8D62470C7}" presName="rootText1" presStyleLbl="node0" presStyleIdx="0" presStyleCnt="1" custScaleX="237014" custScaleY="125445" custLinFactNeighborX="-79760" custLinFactNeighborY="-29234">
        <dgm:presLayoutVars>
          <dgm:chPref val="3"/>
        </dgm:presLayoutVars>
      </dgm:prSet>
      <dgm:spPr/>
    </dgm:pt>
    <dgm:pt modelId="{7822277B-192D-4EA4-84C3-8C262D1F33C8}" type="pres">
      <dgm:prSet presAssocID="{4DFAFB2D-97B0-4F54-8255-94D8D62470C7}" presName="rootConnector1" presStyleLbl="node1" presStyleIdx="0" presStyleCnt="0"/>
      <dgm:spPr/>
    </dgm:pt>
    <dgm:pt modelId="{96F99FD6-5C2E-48F7-97A6-9CD1E87CF5E7}" type="pres">
      <dgm:prSet presAssocID="{4DFAFB2D-97B0-4F54-8255-94D8D62470C7}" presName="hierChild2" presStyleCnt="0"/>
      <dgm:spPr/>
    </dgm:pt>
    <dgm:pt modelId="{CD180DE7-6B76-4B08-B98E-259B6F027822}" type="pres">
      <dgm:prSet presAssocID="{4DFAFB2D-97B0-4F54-8255-94D8D62470C7}" presName="hierChild3" presStyleCnt="0"/>
      <dgm:spPr/>
    </dgm:pt>
    <dgm:pt modelId="{44E1458E-BD88-44B2-99BE-684CA971E967}" type="pres">
      <dgm:prSet presAssocID="{CEC5B48E-5113-4C76-A3C2-3F71B7C1A1D2}" presName="Name111" presStyleLbl="parChTrans1D2" presStyleIdx="0" presStyleCnt="2"/>
      <dgm:spPr/>
    </dgm:pt>
    <dgm:pt modelId="{71E7DE0A-75E4-460D-A97E-4FF4D3577658}" type="pres">
      <dgm:prSet presAssocID="{F94900C3-5AE2-4C0A-B568-C25C5522AF79}" presName="hierRoot3" presStyleCnt="0">
        <dgm:presLayoutVars>
          <dgm:hierBranch val="init"/>
        </dgm:presLayoutVars>
      </dgm:prSet>
      <dgm:spPr/>
    </dgm:pt>
    <dgm:pt modelId="{0B9A7B25-6A3A-4E99-8250-4E696EC97906}" type="pres">
      <dgm:prSet presAssocID="{F94900C3-5AE2-4C0A-B568-C25C5522AF79}" presName="rootComposite3" presStyleCnt="0"/>
      <dgm:spPr/>
    </dgm:pt>
    <dgm:pt modelId="{75F77B66-3EAE-4D4A-A7E7-6634E06F02CA}" type="pres">
      <dgm:prSet presAssocID="{F94900C3-5AE2-4C0A-B568-C25C5522AF79}" presName="rootText3" presStyleLbl="asst1" presStyleIdx="0" presStyleCnt="14" custScaleX="199551" custScaleY="130596" custLinFactNeighborX="-5912" custLinFactNeighborY="-68405">
        <dgm:presLayoutVars>
          <dgm:chPref val="3"/>
        </dgm:presLayoutVars>
      </dgm:prSet>
      <dgm:spPr/>
    </dgm:pt>
    <dgm:pt modelId="{E6CAEFF4-D6B2-45B6-B553-510D7EEE90AE}" type="pres">
      <dgm:prSet presAssocID="{F94900C3-5AE2-4C0A-B568-C25C5522AF79}" presName="rootConnector3" presStyleLbl="asst1" presStyleIdx="0" presStyleCnt="14"/>
      <dgm:spPr/>
    </dgm:pt>
    <dgm:pt modelId="{894CE2C8-FA67-4AC4-883C-CD683544FDF6}" type="pres">
      <dgm:prSet presAssocID="{F94900C3-5AE2-4C0A-B568-C25C5522AF79}" presName="hierChild6" presStyleCnt="0"/>
      <dgm:spPr/>
    </dgm:pt>
    <dgm:pt modelId="{09C7DA7A-CB4D-4B1F-B6EC-1D07F01803E6}" type="pres">
      <dgm:prSet presAssocID="{F94900C3-5AE2-4C0A-B568-C25C5522AF79}" presName="hierChild7" presStyleCnt="0"/>
      <dgm:spPr/>
    </dgm:pt>
    <dgm:pt modelId="{75011F79-5FA8-4EB3-9EE9-25DF826B294D}" type="pres">
      <dgm:prSet presAssocID="{C2461758-6581-4BDD-B45F-1832626EC60B}" presName="Name111" presStyleLbl="parChTrans1D3" presStyleIdx="0" presStyleCnt="4"/>
      <dgm:spPr/>
    </dgm:pt>
    <dgm:pt modelId="{6BCFFD31-7673-4678-AAA1-4CC755220274}" type="pres">
      <dgm:prSet presAssocID="{71310904-B150-4BEA-9C3C-2EC179E71A2F}" presName="hierRoot3" presStyleCnt="0">
        <dgm:presLayoutVars>
          <dgm:hierBranch val="init"/>
        </dgm:presLayoutVars>
      </dgm:prSet>
      <dgm:spPr/>
    </dgm:pt>
    <dgm:pt modelId="{981444DA-128E-4E30-B322-65A0DC151EAC}" type="pres">
      <dgm:prSet presAssocID="{71310904-B150-4BEA-9C3C-2EC179E71A2F}" presName="rootComposite3" presStyleCnt="0"/>
      <dgm:spPr/>
    </dgm:pt>
    <dgm:pt modelId="{9FAA0EC5-5A7B-4F78-9379-B8C8FC45F6AD}" type="pres">
      <dgm:prSet presAssocID="{71310904-B150-4BEA-9C3C-2EC179E71A2F}" presName="rootText3" presStyleLbl="asst1" presStyleIdx="1" presStyleCnt="14" custScaleX="154753" custLinFactNeighborX="1369" custLinFactNeighborY="-90754">
        <dgm:presLayoutVars>
          <dgm:chPref val="3"/>
        </dgm:presLayoutVars>
      </dgm:prSet>
      <dgm:spPr/>
    </dgm:pt>
    <dgm:pt modelId="{6739FC36-0EB9-4107-AA09-C0610C3993E2}" type="pres">
      <dgm:prSet presAssocID="{71310904-B150-4BEA-9C3C-2EC179E71A2F}" presName="rootConnector3" presStyleLbl="asst1" presStyleIdx="1" presStyleCnt="14"/>
      <dgm:spPr/>
    </dgm:pt>
    <dgm:pt modelId="{03685BDD-D620-462F-A827-357CABF78D8D}" type="pres">
      <dgm:prSet presAssocID="{71310904-B150-4BEA-9C3C-2EC179E71A2F}" presName="hierChild6" presStyleCnt="0"/>
      <dgm:spPr/>
    </dgm:pt>
    <dgm:pt modelId="{2803DD31-EF4B-4062-9349-AC342F61AC9D}" type="pres">
      <dgm:prSet presAssocID="{71310904-B150-4BEA-9C3C-2EC179E71A2F}" presName="hierChild7" presStyleCnt="0"/>
      <dgm:spPr/>
    </dgm:pt>
    <dgm:pt modelId="{D910DA4C-3AB0-49BA-8B74-E9C564A92607}" type="pres">
      <dgm:prSet presAssocID="{03DAEF6F-C807-4AE5-8E8E-7A4347AB0175}" presName="Name111" presStyleLbl="parChTrans1D4" presStyleIdx="0" presStyleCnt="10"/>
      <dgm:spPr/>
    </dgm:pt>
    <dgm:pt modelId="{E4F31810-FDBA-4663-87BD-216F21CAAC77}" type="pres">
      <dgm:prSet presAssocID="{6C23689F-F478-4B97-923C-40DE6D7ED1F0}" presName="hierRoot3" presStyleCnt="0">
        <dgm:presLayoutVars>
          <dgm:hierBranch val="init"/>
        </dgm:presLayoutVars>
      </dgm:prSet>
      <dgm:spPr/>
    </dgm:pt>
    <dgm:pt modelId="{98119262-042F-403C-80E2-D31AEE0FF94A}" type="pres">
      <dgm:prSet presAssocID="{6C23689F-F478-4B97-923C-40DE6D7ED1F0}" presName="rootComposite3" presStyleCnt="0"/>
      <dgm:spPr/>
    </dgm:pt>
    <dgm:pt modelId="{367ED813-26BD-48C5-B347-BAB97DEF658C}" type="pres">
      <dgm:prSet presAssocID="{6C23689F-F478-4B97-923C-40DE6D7ED1F0}" presName="rootText3" presStyleLbl="asst1" presStyleIdx="2" presStyleCnt="14" custScaleX="132807" custLinFactNeighborX="5509" custLinFactNeighborY="-58984">
        <dgm:presLayoutVars>
          <dgm:chPref val="3"/>
        </dgm:presLayoutVars>
      </dgm:prSet>
      <dgm:spPr/>
    </dgm:pt>
    <dgm:pt modelId="{3608C53D-BEB9-4966-B6FD-B365265C5A8C}" type="pres">
      <dgm:prSet presAssocID="{6C23689F-F478-4B97-923C-40DE6D7ED1F0}" presName="rootConnector3" presStyleLbl="asst1" presStyleIdx="2" presStyleCnt="14"/>
      <dgm:spPr/>
    </dgm:pt>
    <dgm:pt modelId="{8932ADFD-3979-4816-86A1-1BCBA6221D69}" type="pres">
      <dgm:prSet presAssocID="{6C23689F-F478-4B97-923C-40DE6D7ED1F0}" presName="hierChild6" presStyleCnt="0"/>
      <dgm:spPr/>
    </dgm:pt>
    <dgm:pt modelId="{DA6974C5-0A28-44C8-B520-9CB25A3D0F6E}" type="pres">
      <dgm:prSet presAssocID="{6C23689F-F478-4B97-923C-40DE6D7ED1F0}" presName="hierChild7" presStyleCnt="0"/>
      <dgm:spPr/>
    </dgm:pt>
    <dgm:pt modelId="{A6CC6847-D506-4846-BF97-0817526536D6}" type="pres">
      <dgm:prSet presAssocID="{CA9FA948-0A95-4B3D-B50F-C9FA1D9E6F52}" presName="Name111" presStyleLbl="parChTrans1D4" presStyleIdx="1" presStyleCnt="10"/>
      <dgm:spPr/>
    </dgm:pt>
    <dgm:pt modelId="{4C8689E5-4A2E-49E3-9B62-77C28931F7BB}" type="pres">
      <dgm:prSet presAssocID="{A18EB5CB-59A1-4C7F-B046-B678A3CDFA63}" presName="hierRoot3" presStyleCnt="0">
        <dgm:presLayoutVars>
          <dgm:hierBranch val="init"/>
        </dgm:presLayoutVars>
      </dgm:prSet>
      <dgm:spPr/>
    </dgm:pt>
    <dgm:pt modelId="{D11D807E-8673-4AB6-8B4C-04A133C3889E}" type="pres">
      <dgm:prSet presAssocID="{A18EB5CB-59A1-4C7F-B046-B678A3CDFA63}" presName="rootComposite3" presStyleCnt="0"/>
      <dgm:spPr/>
    </dgm:pt>
    <dgm:pt modelId="{E4CD9541-F574-494E-BC6A-77D7310E94B2}" type="pres">
      <dgm:prSet presAssocID="{A18EB5CB-59A1-4C7F-B046-B678A3CDFA63}" presName="rootText3" presStyleLbl="asst1" presStyleIdx="3" presStyleCnt="14" custScaleX="139444" custLinFactX="-63905" custLinFactY="10500" custLinFactNeighborX="-100000" custLinFactNeighborY="100000">
        <dgm:presLayoutVars>
          <dgm:chPref val="3"/>
        </dgm:presLayoutVars>
      </dgm:prSet>
      <dgm:spPr/>
    </dgm:pt>
    <dgm:pt modelId="{2348C2A1-3373-4933-8F89-208903D22183}" type="pres">
      <dgm:prSet presAssocID="{A18EB5CB-59A1-4C7F-B046-B678A3CDFA63}" presName="rootConnector3" presStyleLbl="asst1" presStyleIdx="3" presStyleCnt="14"/>
      <dgm:spPr/>
    </dgm:pt>
    <dgm:pt modelId="{C9717DAE-1CE5-45A4-99EB-249457AB85C1}" type="pres">
      <dgm:prSet presAssocID="{A18EB5CB-59A1-4C7F-B046-B678A3CDFA63}" presName="hierChild6" presStyleCnt="0"/>
      <dgm:spPr/>
    </dgm:pt>
    <dgm:pt modelId="{EB33A8D6-6D88-4034-8F65-2E097F80C504}" type="pres">
      <dgm:prSet presAssocID="{A18EB5CB-59A1-4C7F-B046-B678A3CDFA63}" presName="hierChild7" presStyleCnt="0"/>
      <dgm:spPr/>
    </dgm:pt>
    <dgm:pt modelId="{A9AB4848-29E0-49B0-9851-C224D5B535F7}" type="pres">
      <dgm:prSet presAssocID="{AA7069B5-2F3B-4757-88D8-3ECB64124444}" presName="Name111" presStyleLbl="parChTrans1D4" presStyleIdx="2" presStyleCnt="10"/>
      <dgm:spPr/>
    </dgm:pt>
    <dgm:pt modelId="{9E9F85DE-296F-49A5-80F8-AADBA2135B58}" type="pres">
      <dgm:prSet presAssocID="{B06B388A-FB71-4E3B-AE43-1EFCFA92E8CB}" presName="hierRoot3" presStyleCnt="0">
        <dgm:presLayoutVars>
          <dgm:hierBranch/>
        </dgm:presLayoutVars>
      </dgm:prSet>
      <dgm:spPr/>
    </dgm:pt>
    <dgm:pt modelId="{64817B6E-B4EE-4B4B-960E-B246B7F9E9B9}" type="pres">
      <dgm:prSet presAssocID="{B06B388A-FB71-4E3B-AE43-1EFCFA92E8CB}" presName="rootComposite3" presStyleCnt="0"/>
      <dgm:spPr/>
    </dgm:pt>
    <dgm:pt modelId="{C6D49E9A-764C-4D90-A156-A310C813800D}" type="pres">
      <dgm:prSet presAssocID="{B06B388A-FB71-4E3B-AE43-1EFCFA92E8CB}" presName="rootText3" presStyleLbl="asst1" presStyleIdx="4" presStyleCnt="14" custScaleX="146751" custLinFactY="48309" custLinFactNeighborX="272" custLinFactNeighborY="100000">
        <dgm:presLayoutVars>
          <dgm:chPref val="3"/>
        </dgm:presLayoutVars>
      </dgm:prSet>
      <dgm:spPr/>
    </dgm:pt>
    <dgm:pt modelId="{C71F7128-657F-4A91-9D84-E84C84CF8677}" type="pres">
      <dgm:prSet presAssocID="{B06B388A-FB71-4E3B-AE43-1EFCFA92E8CB}" presName="rootConnector3" presStyleLbl="asst1" presStyleIdx="4" presStyleCnt="14"/>
      <dgm:spPr/>
    </dgm:pt>
    <dgm:pt modelId="{EC767254-5DC6-4468-B2E3-0A352B58FBEB}" type="pres">
      <dgm:prSet presAssocID="{B06B388A-FB71-4E3B-AE43-1EFCFA92E8CB}" presName="hierChild6" presStyleCnt="0"/>
      <dgm:spPr/>
    </dgm:pt>
    <dgm:pt modelId="{64103D23-F42D-455F-9FC8-3B4DC5E4A744}" type="pres">
      <dgm:prSet presAssocID="{B06B388A-FB71-4E3B-AE43-1EFCFA92E8CB}" presName="hierChild7" presStyleCnt="0"/>
      <dgm:spPr/>
    </dgm:pt>
    <dgm:pt modelId="{408995C7-755A-4EF0-9B39-254EDAE9BE35}" type="pres">
      <dgm:prSet presAssocID="{0DC7E0C5-7210-47F8-8E9D-5226FFB40226}" presName="Name111" presStyleLbl="parChTrans1D3" presStyleIdx="1" presStyleCnt="4"/>
      <dgm:spPr/>
    </dgm:pt>
    <dgm:pt modelId="{239A73A9-AD2B-49A0-84F2-DF99FF4A2CFD}" type="pres">
      <dgm:prSet presAssocID="{5940638E-1241-49AD-A9E6-7BA06F829D83}" presName="hierRoot3" presStyleCnt="0">
        <dgm:presLayoutVars>
          <dgm:hierBranch val="init"/>
        </dgm:presLayoutVars>
      </dgm:prSet>
      <dgm:spPr/>
    </dgm:pt>
    <dgm:pt modelId="{79A90F14-63BF-463A-B87C-35DCBA3F39CE}" type="pres">
      <dgm:prSet presAssocID="{5940638E-1241-49AD-A9E6-7BA06F829D83}" presName="rootComposite3" presStyleCnt="0"/>
      <dgm:spPr/>
    </dgm:pt>
    <dgm:pt modelId="{6F2720F0-567D-4FB8-92C9-DE0A05F22CDD}" type="pres">
      <dgm:prSet presAssocID="{5940638E-1241-49AD-A9E6-7BA06F829D83}" presName="rootText3" presStyleLbl="asst1" presStyleIdx="5" presStyleCnt="14" custScaleX="188812" custLinFactNeighborX="-31360" custLinFactNeighborY="-90663">
        <dgm:presLayoutVars>
          <dgm:chPref val="3"/>
        </dgm:presLayoutVars>
      </dgm:prSet>
      <dgm:spPr/>
    </dgm:pt>
    <dgm:pt modelId="{06F97E01-AC2D-46DB-9F61-9FF8455F4456}" type="pres">
      <dgm:prSet presAssocID="{5940638E-1241-49AD-A9E6-7BA06F829D83}" presName="rootConnector3" presStyleLbl="asst1" presStyleIdx="5" presStyleCnt="14"/>
      <dgm:spPr/>
    </dgm:pt>
    <dgm:pt modelId="{0580DD89-48CB-4465-983A-CD93CFD32851}" type="pres">
      <dgm:prSet presAssocID="{5940638E-1241-49AD-A9E6-7BA06F829D83}" presName="hierChild6" presStyleCnt="0"/>
      <dgm:spPr/>
    </dgm:pt>
    <dgm:pt modelId="{24431C31-5BD3-4FF7-A018-73D71F72D6BF}" type="pres">
      <dgm:prSet presAssocID="{CCA24801-B08C-4FF6-8840-A0D550A0BDF8}" presName="Name37" presStyleLbl="parChTrans1D4" presStyleIdx="3" presStyleCnt="10"/>
      <dgm:spPr/>
    </dgm:pt>
    <dgm:pt modelId="{3A0096AA-83DB-4605-9106-87FE579FDB94}" type="pres">
      <dgm:prSet presAssocID="{A1C02E58-AA2C-4D03-A92E-7CC1921EEA9C}" presName="hierRoot2" presStyleCnt="0">
        <dgm:presLayoutVars>
          <dgm:hierBranch val="init"/>
        </dgm:presLayoutVars>
      </dgm:prSet>
      <dgm:spPr/>
    </dgm:pt>
    <dgm:pt modelId="{64F2EFC8-C1E7-44E3-8A4B-6DAB7E2CB861}" type="pres">
      <dgm:prSet presAssocID="{A1C02E58-AA2C-4D03-A92E-7CC1921EEA9C}" presName="rootComposite" presStyleCnt="0"/>
      <dgm:spPr/>
    </dgm:pt>
    <dgm:pt modelId="{C56522EE-9D23-445B-A4F5-E7025632236D}" type="pres">
      <dgm:prSet presAssocID="{A1C02E58-AA2C-4D03-A92E-7CC1921EEA9C}" presName="rootText" presStyleLbl="node4" presStyleIdx="0" presStyleCnt="2" custScaleX="129696" custScaleY="85853" custLinFactX="-100000" custLinFactNeighborX="-113938" custLinFactNeighborY="1605">
        <dgm:presLayoutVars>
          <dgm:chPref val="3"/>
        </dgm:presLayoutVars>
      </dgm:prSet>
      <dgm:spPr/>
    </dgm:pt>
    <dgm:pt modelId="{BD53EDB8-5B4C-47A0-9826-B6EBDC85C7EA}" type="pres">
      <dgm:prSet presAssocID="{A1C02E58-AA2C-4D03-A92E-7CC1921EEA9C}" presName="rootConnector" presStyleLbl="node4" presStyleIdx="0" presStyleCnt="2"/>
      <dgm:spPr/>
    </dgm:pt>
    <dgm:pt modelId="{BC771ADF-BFD9-49AF-9424-78072B538978}" type="pres">
      <dgm:prSet presAssocID="{A1C02E58-AA2C-4D03-A92E-7CC1921EEA9C}" presName="hierChild4" presStyleCnt="0"/>
      <dgm:spPr/>
    </dgm:pt>
    <dgm:pt modelId="{64E38A14-C28F-4BD4-A34C-6D2A4269EE4B}" type="pres">
      <dgm:prSet presAssocID="{A1C02E58-AA2C-4D03-A92E-7CC1921EEA9C}" presName="hierChild5" presStyleCnt="0"/>
      <dgm:spPr/>
    </dgm:pt>
    <dgm:pt modelId="{708B13C6-054A-4FE9-8D3E-9AB85A7054EE}" type="pres">
      <dgm:prSet presAssocID="{7EA561A6-7D3E-49E1-A6EA-CF22574552B7}" presName="Name37" presStyleLbl="parChTrans1D4" presStyleIdx="4" presStyleCnt="10"/>
      <dgm:spPr/>
    </dgm:pt>
    <dgm:pt modelId="{9B5DA12E-4571-4888-ADD3-B12BEE25C34D}" type="pres">
      <dgm:prSet presAssocID="{2F76918A-E641-46C9-AFDC-54B8591DACF9}" presName="hierRoot2" presStyleCnt="0">
        <dgm:presLayoutVars>
          <dgm:hierBranch val="init"/>
        </dgm:presLayoutVars>
      </dgm:prSet>
      <dgm:spPr/>
    </dgm:pt>
    <dgm:pt modelId="{1A165078-550A-481C-8E7F-B3D9FC1C6C40}" type="pres">
      <dgm:prSet presAssocID="{2F76918A-E641-46C9-AFDC-54B8591DACF9}" presName="rootComposite" presStyleCnt="0"/>
      <dgm:spPr/>
    </dgm:pt>
    <dgm:pt modelId="{39839F5A-7BC0-421D-9F53-ABA7FB69149A}" type="pres">
      <dgm:prSet presAssocID="{2F76918A-E641-46C9-AFDC-54B8591DACF9}" presName="rootText" presStyleLbl="node4" presStyleIdx="1" presStyleCnt="2" custScaleX="126130" custScaleY="85853" custLinFactX="-100000" custLinFactNeighborX="-114011" custLinFactNeighborY="-9116">
        <dgm:presLayoutVars>
          <dgm:chPref val="3"/>
        </dgm:presLayoutVars>
      </dgm:prSet>
      <dgm:spPr/>
    </dgm:pt>
    <dgm:pt modelId="{488A95F5-21DD-42EA-98ED-4C1269D97081}" type="pres">
      <dgm:prSet presAssocID="{2F76918A-E641-46C9-AFDC-54B8591DACF9}" presName="rootConnector" presStyleLbl="node4" presStyleIdx="1" presStyleCnt="2"/>
      <dgm:spPr/>
    </dgm:pt>
    <dgm:pt modelId="{DA2FF510-EB61-4438-9353-E9A5C2FCB79A}" type="pres">
      <dgm:prSet presAssocID="{2F76918A-E641-46C9-AFDC-54B8591DACF9}" presName="hierChild4" presStyleCnt="0"/>
      <dgm:spPr/>
    </dgm:pt>
    <dgm:pt modelId="{90AE6B8A-9B0B-4C8C-B250-8912D33E65DA}" type="pres">
      <dgm:prSet presAssocID="{2F76918A-E641-46C9-AFDC-54B8591DACF9}" presName="hierChild5" presStyleCnt="0"/>
      <dgm:spPr/>
    </dgm:pt>
    <dgm:pt modelId="{B4989C23-5811-47F5-9B51-3F9C444567CC}" type="pres">
      <dgm:prSet presAssocID="{5940638E-1241-49AD-A9E6-7BA06F829D83}" presName="hierChild7" presStyleCnt="0"/>
      <dgm:spPr/>
    </dgm:pt>
    <dgm:pt modelId="{7AB1D399-BCFF-401E-A711-8965D9FE7C3F}" type="pres">
      <dgm:prSet presAssocID="{C0E5DE2D-5A54-435E-A449-EC529BC4BE1D}" presName="Name111" presStyleLbl="parChTrans1D4" presStyleIdx="5" presStyleCnt="10"/>
      <dgm:spPr/>
    </dgm:pt>
    <dgm:pt modelId="{E9A3148E-DEF7-41D4-8387-5042003D8478}" type="pres">
      <dgm:prSet presAssocID="{62E06FC2-0598-4BC4-92FE-19F368E0B0C1}" presName="hierRoot3" presStyleCnt="0">
        <dgm:presLayoutVars>
          <dgm:hierBranch val="init"/>
        </dgm:presLayoutVars>
      </dgm:prSet>
      <dgm:spPr/>
    </dgm:pt>
    <dgm:pt modelId="{906F8D2D-FBF3-46A0-B156-296B495E9ACB}" type="pres">
      <dgm:prSet presAssocID="{62E06FC2-0598-4BC4-92FE-19F368E0B0C1}" presName="rootComposite3" presStyleCnt="0"/>
      <dgm:spPr/>
    </dgm:pt>
    <dgm:pt modelId="{2F080B3B-AA41-4C97-850C-A639E7998BAA}" type="pres">
      <dgm:prSet presAssocID="{62E06FC2-0598-4BC4-92FE-19F368E0B0C1}" presName="rootText3" presStyleLbl="asst1" presStyleIdx="6" presStyleCnt="14" custScaleX="119187" custScaleY="85853" custLinFactNeighborX="-25696" custLinFactNeighborY="-86312">
        <dgm:presLayoutVars>
          <dgm:chPref val="3"/>
        </dgm:presLayoutVars>
      </dgm:prSet>
      <dgm:spPr/>
    </dgm:pt>
    <dgm:pt modelId="{C5883662-B2FE-4233-8330-4F357C2D0F4A}" type="pres">
      <dgm:prSet presAssocID="{62E06FC2-0598-4BC4-92FE-19F368E0B0C1}" presName="rootConnector3" presStyleLbl="asst1" presStyleIdx="6" presStyleCnt="14"/>
      <dgm:spPr/>
    </dgm:pt>
    <dgm:pt modelId="{46E42B2A-0015-4D17-ABD6-7A81BD2F1136}" type="pres">
      <dgm:prSet presAssocID="{62E06FC2-0598-4BC4-92FE-19F368E0B0C1}" presName="hierChild6" presStyleCnt="0"/>
      <dgm:spPr/>
    </dgm:pt>
    <dgm:pt modelId="{314742F5-F80C-4392-9DC0-9B815AA231A6}" type="pres">
      <dgm:prSet presAssocID="{62E06FC2-0598-4BC4-92FE-19F368E0B0C1}" presName="hierChild7" presStyleCnt="0"/>
      <dgm:spPr/>
    </dgm:pt>
    <dgm:pt modelId="{82B437B8-DA25-4D10-AFCE-6B2EB0F58D42}" type="pres">
      <dgm:prSet presAssocID="{FADF0493-5915-4CA3-BEE2-E6F8EEFC51A7}" presName="Name111" presStyleLbl="parChTrans1D4" presStyleIdx="6" presStyleCnt="10"/>
      <dgm:spPr/>
    </dgm:pt>
    <dgm:pt modelId="{2C7D881C-CEF3-42B8-8401-05EBB4DBCEBD}" type="pres">
      <dgm:prSet presAssocID="{2D83FC12-551C-4B76-B750-0F3D4B8C3DCA}" presName="hierRoot3" presStyleCnt="0">
        <dgm:presLayoutVars>
          <dgm:hierBranch val="init"/>
        </dgm:presLayoutVars>
      </dgm:prSet>
      <dgm:spPr/>
    </dgm:pt>
    <dgm:pt modelId="{C89C8397-0582-41D8-883C-E366CEA428DD}" type="pres">
      <dgm:prSet presAssocID="{2D83FC12-551C-4B76-B750-0F3D4B8C3DCA}" presName="rootComposite3" presStyleCnt="0"/>
      <dgm:spPr/>
    </dgm:pt>
    <dgm:pt modelId="{280B7A86-99A1-4714-84BA-D0BEAE923D44}" type="pres">
      <dgm:prSet presAssocID="{2D83FC12-551C-4B76-B750-0F3D4B8C3DCA}" presName="rootText3" presStyleLbl="asst1" presStyleIdx="7" presStyleCnt="14" custScaleY="85853" custLinFactX="-99296" custLinFactNeighborX="-100000" custLinFactNeighborY="33969">
        <dgm:presLayoutVars>
          <dgm:chPref val="3"/>
        </dgm:presLayoutVars>
      </dgm:prSet>
      <dgm:spPr/>
    </dgm:pt>
    <dgm:pt modelId="{20318F17-0C02-4B12-8E61-DE6D76B7A969}" type="pres">
      <dgm:prSet presAssocID="{2D83FC12-551C-4B76-B750-0F3D4B8C3DCA}" presName="rootConnector3" presStyleLbl="asst1" presStyleIdx="7" presStyleCnt="14"/>
      <dgm:spPr/>
    </dgm:pt>
    <dgm:pt modelId="{06FCAC05-480E-4EAB-8A7B-CF8199EA2943}" type="pres">
      <dgm:prSet presAssocID="{2D83FC12-551C-4B76-B750-0F3D4B8C3DCA}" presName="hierChild6" presStyleCnt="0"/>
      <dgm:spPr/>
    </dgm:pt>
    <dgm:pt modelId="{2B6A98FF-7573-44C6-9183-FD5AE741034E}" type="pres">
      <dgm:prSet presAssocID="{2D83FC12-551C-4B76-B750-0F3D4B8C3DCA}" presName="hierChild7" presStyleCnt="0"/>
      <dgm:spPr/>
    </dgm:pt>
    <dgm:pt modelId="{F66E5353-174B-4B99-B9C1-F0417C8A6868}" type="pres">
      <dgm:prSet presAssocID="{C3D5F68B-469B-4785-B8D3-50BC1713299B}" presName="Name111" presStyleLbl="parChTrans1D4" presStyleIdx="7" presStyleCnt="10"/>
      <dgm:spPr/>
    </dgm:pt>
    <dgm:pt modelId="{103DE548-0354-48EB-B79C-36A32769154E}" type="pres">
      <dgm:prSet presAssocID="{CA867797-AA56-4152-A390-99817A0ED565}" presName="hierRoot3" presStyleCnt="0">
        <dgm:presLayoutVars>
          <dgm:hierBranch val="init"/>
        </dgm:presLayoutVars>
      </dgm:prSet>
      <dgm:spPr/>
    </dgm:pt>
    <dgm:pt modelId="{C3999358-B3C7-4A47-B0DB-3A398C369374}" type="pres">
      <dgm:prSet presAssocID="{CA867797-AA56-4152-A390-99817A0ED565}" presName="rootComposite3" presStyleCnt="0"/>
      <dgm:spPr/>
    </dgm:pt>
    <dgm:pt modelId="{6CB0B012-EAB8-4C65-AFF8-F84DBE4432BD}" type="pres">
      <dgm:prSet presAssocID="{CA867797-AA56-4152-A390-99817A0ED565}" presName="rootText3" presStyleLbl="asst1" presStyleIdx="8" presStyleCnt="14" custScaleX="152397" custScaleY="85853" custLinFactNeighborX="-26574" custLinFactNeighborY="17437">
        <dgm:presLayoutVars>
          <dgm:chPref val="3"/>
        </dgm:presLayoutVars>
      </dgm:prSet>
      <dgm:spPr/>
    </dgm:pt>
    <dgm:pt modelId="{E3511AB9-321B-4F10-A5F4-C8F1F9005713}" type="pres">
      <dgm:prSet presAssocID="{CA867797-AA56-4152-A390-99817A0ED565}" presName="rootConnector3" presStyleLbl="asst1" presStyleIdx="8" presStyleCnt="14"/>
      <dgm:spPr/>
    </dgm:pt>
    <dgm:pt modelId="{56D7AF51-2E16-439F-ABF7-1596BEB75010}" type="pres">
      <dgm:prSet presAssocID="{CA867797-AA56-4152-A390-99817A0ED565}" presName="hierChild6" presStyleCnt="0"/>
      <dgm:spPr/>
    </dgm:pt>
    <dgm:pt modelId="{AFF486BB-178B-4AD0-BEE0-0A4839F93512}" type="pres">
      <dgm:prSet presAssocID="{CA867797-AA56-4152-A390-99817A0ED565}" presName="hierChild7" presStyleCnt="0"/>
      <dgm:spPr/>
    </dgm:pt>
    <dgm:pt modelId="{71EE08FF-B4B4-44F6-B7F0-B5B2BB52DB52}" type="pres">
      <dgm:prSet presAssocID="{95A4B8FE-9907-49BB-8557-6BAF31C22220}" presName="Name111" presStyleLbl="parChTrans1D2" presStyleIdx="1" presStyleCnt="2"/>
      <dgm:spPr/>
    </dgm:pt>
    <dgm:pt modelId="{4293C1F3-B1E6-469A-8B94-20530C82B219}" type="pres">
      <dgm:prSet presAssocID="{178B19C9-6421-4A3E-9C8D-CC0D65DC8B09}" presName="hierRoot3" presStyleCnt="0">
        <dgm:presLayoutVars>
          <dgm:hierBranch val="init"/>
        </dgm:presLayoutVars>
      </dgm:prSet>
      <dgm:spPr/>
    </dgm:pt>
    <dgm:pt modelId="{E2FE96D1-68C9-4D9A-999C-9D0A83AF9661}" type="pres">
      <dgm:prSet presAssocID="{178B19C9-6421-4A3E-9C8D-CC0D65DC8B09}" presName="rootComposite3" presStyleCnt="0"/>
      <dgm:spPr/>
    </dgm:pt>
    <dgm:pt modelId="{AFF9878E-F8B8-4662-BCF1-E944AAF59812}" type="pres">
      <dgm:prSet presAssocID="{178B19C9-6421-4A3E-9C8D-CC0D65DC8B09}" presName="rootText3" presStyleLbl="asst1" presStyleIdx="9" presStyleCnt="14" custScaleX="154896" custLinFactNeighborX="-21354" custLinFactNeighborY="-52825">
        <dgm:presLayoutVars>
          <dgm:chPref val="3"/>
        </dgm:presLayoutVars>
      </dgm:prSet>
      <dgm:spPr/>
    </dgm:pt>
    <dgm:pt modelId="{26230C07-C0A1-4B4D-9176-AE814EB3E8AC}" type="pres">
      <dgm:prSet presAssocID="{178B19C9-6421-4A3E-9C8D-CC0D65DC8B09}" presName="rootConnector3" presStyleLbl="asst1" presStyleIdx="9" presStyleCnt="14"/>
      <dgm:spPr/>
    </dgm:pt>
    <dgm:pt modelId="{8E9C429A-5319-4CF5-8F4B-3FDF9FABD550}" type="pres">
      <dgm:prSet presAssocID="{178B19C9-6421-4A3E-9C8D-CC0D65DC8B09}" presName="hierChild6" presStyleCnt="0"/>
      <dgm:spPr/>
    </dgm:pt>
    <dgm:pt modelId="{B689D192-E9B3-46D6-8619-48AED74B9EF3}" type="pres">
      <dgm:prSet presAssocID="{178B19C9-6421-4A3E-9C8D-CC0D65DC8B09}" presName="hierChild7" presStyleCnt="0"/>
      <dgm:spPr/>
    </dgm:pt>
    <dgm:pt modelId="{2A0E06E7-5B44-46EF-A84B-874174C900C3}" type="pres">
      <dgm:prSet presAssocID="{490542CD-BD89-4CD1-977A-F0A8BC2EC510}" presName="Name111" presStyleLbl="parChTrans1D3" presStyleIdx="2" presStyleCnt="4"/>
      <dgm:spPr/>
    </dgm:pt>
    <dgm:pt modelId="{BA65C838-4361-487D-ADAA-EA76B7082053}" type="pres">
      <dgm:prSet presAssocID="{D5081703-BF59-43CB-A5D0-8AAE654B1DF7}" presName="hierRoot3" presStyleCnt="0">
        <dgm:presLayoutVars>
          <dgm:hierBranch val="init"/>
        </dgm:presLayoutVars>
      </dgm:prSet>
      <dgm:spPr/>
    </dgm:pt>
    <dgm:pt modelId="{40F69BA8-E856-45F1-927C-8A91ECFD4783}" type="pres">
      <dgm:prSet presAssocID="{D5081703-BF59-43CB-A5D0-8AAE654B1DF7}" presName="rootComposite3" presStyleCnt="0"/>
      <dgm:spPr/>
    </dgm:pt>
    <dgm:pt modelId="{147811D8-A1B9-4B2C-B52A-81C98276E692}" type="pres">
      <dgm:prSet presAssocID="{D5081703-BF59-43CB-A5D0-8AAE654B1DF7}" presName="rootText3" presStyleLbl="asst1" presStyleIdx="10" presStyleCnt="14" custScaleX="135838" custScaleY="107407" custLinFactNeighborX="-80555" custLinFactNeighborY="-66436">
        <dgm:presLayoutVars>
          <dgm:chPref val="3"/>
        </dgm:presLayoutVars>
      </dgm:prSet>
      <dgm:spPr/>
    </dgm:pt>
    <dgm:pt modelId="{18BF0892-D777-4FB3-BC71-F3516DC315B6}" type="pres">
      <dgm:prSet presAssocID="{D5081703-BF59-43CB-A5D0-8AAE654B1DF7}" presName="rootConnector3" presStyleLbl="asst1" presStyleIdx="10" presStyleCnt="14"/>
      <dgm:spPr/>
    </dgm:pt>
    <dgm:pt modelId="{4CF6058D-3D83-4A01-824D-D51BC4614D92}" type="pres">
      <dgm:prSet presAssocID="{D5081703-BF59-43CB-A5D0-8AAE654B1DF7}" presName="hierChild6" presStyleCnt="0"/>
      <dgm:spPr/>
    </dgm:pt>
    <dgm:pt modelId="{96A057D7-6CE6-4899-9198-07668A2284C0}" type="pres">
      <dgm:prSet presAssocID="{D5081703-BF59-43CB-A5D0-8AAE654B1DF7}" presName="hierChild7" presStyleCnt="0"/>
      <dgm:spPr/>
    </dgm:pt>
    <dgm:pt modelId="{98864493-30F2-4219-87FC-985EFB66A607}" type="pres">
      <dgm:prSet presAssocID="{B5267080-2B20-49AC-98E7-1FBCACC7146D}" presName="Name111" presStyleLbl="parChTrans1D4" presStyleIdx="8" presStyleCnt="10"/>
      <dgm:spPr/>
    </dgm:pt>
    <dgm:pt modelId="{E225C3FF-4595-4601-B09A-FDFDA01B9962}" type="pres">
      <dgm:prSet presAssocID="{43C676E8-D3D3-4421-86C3-4CE64E33796E}" presName="hierRoot3" presStyleCnt="0">
        <dgm:presLayoutVars>
          <dgm:hierBranch val="init"/>
        </dgm:presLayoutVars>
      </dgm:prSet>
      <dgm:spPr/>
    </dgm:pt>
    <dgm:pt modelId="{233EFC5B-C209-4AA1-B3FC-18A51117BADB}" type="pres">
      <dgm:prSet presAssocID="{43C676E8-D3D3-4421-86C3-4CE64E33796E}" presName="rootComposite3" presStyleCnt="0"/>
      <dgm:spPr/>
    </dgm:pt>
    <dgm:pt modelId="{0EC6C0D7-1C6A-4539-8181-3437E2A3566D}" type="pres">
      <dgm:prSet presAssocID="{43C676E8-D3D3-4421-86C3-4CE64E33796E}" presName="rootText3" presStyleLbl="asst1" presStyleIdx="11" presStyleCnt="14" custScaleY="142592" custLinFactNeighborX="53061" custLinFactNeighborY="62019">
        <dgm:presLayoutVars>
          <dgm:chPref val="3"/>
        </dgm:presLayoutVars>
      </dgm:prSet>
      <dgm:spPr/>
    </dgm:pt>
    <dgm:pt modelId="{73D97F99-5BA6-4065-BA01-2E6D7FB6F0C8}" type="pres">
      <dgm:prSet presAssocID="{43C676E8-D3D3-4421-86C3-4CE64E33796E}" presName="rootConnector3" presStyleLbl="asst1" presStyleIdx="11" presStyleCnt="14"/>
      <dgm:spPr/>
    </dgm:pt>
    <dgm:pt modelId="{35283707-F9F2-4A14-B7EA-65F636DC6D92}" type="pres">
      <dgm:prSet presAssocID="{43C676E8-D3D3-4421-86C3-4CE64E33796E}" presName="hierChild6" presStyleCnt="0"/>
      <dgm:spPr/>
    </dgm:pt>
    <dgm:pt modelId="{CB69C328-7370-4683-8566-3650423358D6}" type="pres">
      <dgm:prSet presAssocID="{43C676E8-D3D3-4421-86C3-4CE64E33796E}" presName="hierChild7" presStyleCnt="0"/>
      <dgm:spPr/>
    </dgm:pt>
    <dgm:pt modelId="{342B232D-2CC7-4751-9775-05D541BD7BD9}" type="pres">
      <dgm:prSet presAssocID="{C364EF54-AFBD-43C3-A96A-7E863D0CC63F}" presName="Name111" presStyleLbl="parChTrans1D3" presStyleIdx="3" presStyleCnt="4"/>
      <dgm:spPr/>
    </dgm:pt>
    <dgm:pt modelId="{8B572D54-A63B-4CF5-BF17-A469B11436A4}" type="pres">
      <dgm:prSet presAssocID="{6219B27A-965D-42F4-990F-9526CE27A652}" presName="hierRoot3" presStyleCnt="0">
        <dgm:presLayoutVars>
          <dgm:hierBranch val="init"/>
        </dgm:presLayoutVars>
      </dgm:prSet>
      <dgm:spPr/>
    </dgm:pt>
    <dgm:pt modelId="{3B2E4115-F6D2-4FF0-83C1-F76DD788D798}" type="pres">
      <dgm:prSet presAssocID="{6219B27A-965D-42F4-990F-9526CE27A652}" presName="rootComposite3" presStyleCnt="0"/>
      <dgm:spPr/>
    </dgm:pt>
    <dgm:pt modelId="{60650CDC-624B-472D-825D-CA2646D5CEE2}" type="pres">
      <dgm:prSet presAssocID="{6219B27A-965D-42F4-990F-9526CE27A652}" presName="rootText3" presStyleLbl="asst1" presStyleIdx="12" presStyleCnt="14" custLinFactNeighborX="-12133" custLinFactNeighborY="-62803">
        <dgm:presLayoutVars>
          <dgm:chPref val="3"/>
        </dgm:presLayoutVars>
      </dgm:prSet>
      <dgm:spPr>
        <a:xfrm>
          <a:off x="10179147" y="1385279"/>
          <a:ext cx="1475788" cy="737894"/>
        </a:xfrm>
        <a:prstGeom prst="rect">
          <a:avLst/>
        </a:prstGeom>
      </dgm:spPr>
    </dgm:pt>
    <dgm:pt modelId="{2E98618F-BAD4-4A07-877B-9C007396CF37}" type="pres">
      <dgm:prSet presAssocID="{6219B27A-965D-42F4-990F-9526CE27A652}" presName="rootConnector3" presStyleLbl="asst1" presStyleIdx="12" presStyleCnt="14"/>
      <dgm:spPr/>
    </dgm:pt>
    <dgm:pt modelId="{9F86FADB-D34A-4E8C-AA2B-91BEF1A458BF}" type="pres">
      <dgm:prSet presAssocID="{6219B27A-965D-42F4-990F-9526CE27A652}" presName="hierChild6" presStyleCnt="0"/>
      <dgm:spPr/>
    </dgm:pt>
    <dgm:pt modelId="{0A07895A-593C-4C73-BF98-9D25D3472B0F}" type="pres">
      <dgm:prSet presAssocID="{6219B27A-965D-42F4-990F-9526CE27A652}" presName="hierChild7" presStyleCnt="0"/>
      <dgm:spPr/>
    </dgm:pt>
    <dgm:pt modelId="{D4F66028-E1A6-4097-8BA1-C16237CCCBC1}" type="pres">
      <dgm:prSet presAssocID="{508CE01D-CC84-4F7D-839F-CA59075B523C}" presName="Name111" presStyleLbl="parChTrans1D4" presStyleIdx="9" presStyleCnt="10"/>
      <dgm:spPr/>
    </dgm:pt>
    <dgm:pt modelId="{58016298-F7C9-41C0-840C-9D114AD09351}" type="pres">
      <dgm:prSet presAssocID="{E1ED06ED-AEDA-4C65-900A-D3F9143C5FE8}" presName="hierRoot3" presStyleCnt="0">
        <dgm:presLayoutVars>
          <dgm:hierBranch val="init"/>
        </dgm:presLayoutVars>
      </dgm:prSet>
      <dgm:spPr/>
    </dgm:pt>
    <dgm:pt modelId="{279163FD-70A1-4E71-8A52-18128E6FAD76}" type="pres">
      <dgm:prSet presAssocID="{E1ED06ED-AEDA-4C65-900A-D3F9143C5FE8}" presName="rootComposite3" presStyleCnt="0"/>
      <dgm:spPr/>
    </dgm:pt>
    <dgm:pt modelId="{64162E11-0AA7-47AB-BC1E-1B81F2E846DE}" type="pres">
      <dgm:prSet presAssocID="{E1ED06ED-AEDA-4C65-900A-D3F9143C5FE8}" presName="rootText3" presStyleLbl="asst1" presStyleIdx="13" presStyleCnt="14" custScaleY="510440" custLinFactNeighborX="-24242" custLinFactNeighborY="-42606">
        <dgm:presLayoutVars>
          <dgm:chPref val="3"/>
        </dgm:presLayoutVars>
      </dgm:prSet>
      <dgm:spPr/>
    </dgm:pt>
    <dgm:pt modelId="{50ED2CBD-B07F-419E-BD7D-386DF73B922E}" type="pres">
      <dgm:prSet presAssocID="{E1ED06ED-AEDA-4C65-900A-D3F9143C5FE8}" presName="rootConnector3" presStyleLbl="asst1" presStyleIdx="13" presStyleCnt="14"/>
      <dgm:spPr/>
    </dgm:pt>
    <dgm:pt modelId="{7D8B5269-82A5-4240-8FB3-A6CCE2D8B00D}" type="pres">
      <dgm:prSet presAssocID="{E1ED06ED-AEDA-4C65-900A-D3F9143C5FE8}" presName="hierChild6" presStyleCnt="0"/>
      <dgm:spPr/>
    </dgm:pt>
    <dgm:pt modelId="{9B67A846-5AA3-4695-A131-2267D306E8DB}" type="pres">
      <dgm:prSet presAssocID="{E1ED06ED-AEDA-4C65-900A-D3F9143C5FE8}" presName="hierChild7" presStyleCnt="0"/>
      <dgm:spPr/>
    </dgm:pt>
  </dgm:ptLst>
  <dgm:cxnLst>
    <dgm:cxn modelId="{2F50A502-9B2E-4AEE-96B3-989383B8EBB0}" type="presOf" srcId="{FADF0493-5915-4CA3-BEE2-E6F8EEFC51A7}" destId="{82B437B8-DA25-4D10-AFCE-6B2EB0F58D42}" srcOrd="0" destOrd="0" presId="urn:microsoft.com/office/officeart/2005/8/layout/orgChart1"/>
    <dgm:cxn modelId="{9B830909-F620-4375-8718-ECADB09966FA}" type="presOf" srcId="{B022DDC4-ABEE-4362-9C49-E95756B485DC}" destId="{46FF22BB-F79A-4C59-B6B4-184ECF47581C}" srcOrd="0" destOrd="0" presId="urn:microsoft.com/office/officeart/2005/8/layout/orgChart1"/>
    <dgm:cxn modelId="{E4AC2C0C-011F-457A-BE1F-9BBDF96AC299}" type="presOf" srcId="{A18EB5CB-59A1-4C7F-B046-B678A3CDFA63}" destId="{E4CD9541-F574-494E-BC6A-77D7310E94B2}" srcOrd="0" destOrd="0" presId="urn:microsoft.com/office/officeart/2005/8/layout/orgChart1"/>
    <dgm:cxn modelId="{2CF73C11-DE17-4DF1-A427-00D69E2DF738}" srcId="{178B19C9-6421-4A3E-9C8D-CC0D65DC8B09}" destId="{6219B27A-965D-42F4-990F-9526CE27A652}" srcOrd="1" destOrd="0" parTransId="{C364EF54-AFBD-43C3-A96A-7E863D0CC63F}" sibTransId="{0873AB1D-1228-43F0-9C0C-5B95BC6044F2}"/>
    <dgm:cxn modelId="{633F6A11-87A8-4348-8AB8-D0D26199A64F}" type="presOf" srcId="{B06B388A-FB71-4E3B-AE43-1EFCFA92E8CB}" destId="{C71F7128-657F-4A91-9D84-E84C84CF8677}" srcOrd="1" destOrd="0" presId="urn:microsoft.com/office/officeart/2005/8/layout/orgChart1"/>
    <dgm:cxn modelId="{F7413412-D89E-4DFF-86A7-8C3AA440AD78}" srcId="{178B19C9-6421-4A3E-9C8D-CC0D65DC8B09}" destId="{D5081703-BF59-43CB-A5D0-8AAE654B1DF7}" srcOrd="0" destOrd="0" parTransId="{490542CD-BD89-4CD1-977A-F0A8BC2EC510}" sibTransId="{E90D4682-E65E-4F61-B02F-4FF65E4628F5}"/>
    <dgm:cxn modelId="{D3FA9F17-1D3E-4B90-A53A-9082D6FB5453}" type="presOf" srcId="{B5267080-2B20-49AC-98E7-1FBCACC7146D}" destId="{98864493-30F2-4219-87FC-985EFB66A607}" srcOrd="0" destOrd="0" presId="urn:microsoft.com/office/officeart/2005/8/layout/orgChart1"/>
    <dgm:cxn modelId="{3EA31A1C-870D-4B86-8C47-27F1C1958E42}" type="presOf" srcId="{71310904-B150-4BEA-9C3C-2EC179E71A2F}" destId="{9FAA0EC5-5A7B-4F78-9379-B8C8FC45F6AD}" srcOrd="0" destOrd="0" presId="urn:microsoft.com/office/officeart/2005/8/layout/orgChart1"/>
    <dgm:cxn modelId="{63EA8C21-E08E-4187-A6E1-83FC12D706B1}" type="presOf" srcId="{178B19C9-6421-4A3E-9C8D-CC0D65DC8B09}" destId="{AFF9878E-F8B8-4662-BCF1-E944AAF59812}" srcOrd="0" destOrd="0" presId="urn:microsoft.com/office/officeart/2005/8/layout/orgChart1"/>
    <dgm:cxn modelId="{DDD6D225-0675-4759-A681-33DD2DBF9B88}" srcId="{F94900C3-5AE2-4C0A-B568-C25C5522AF79}" destId="{71310904-B150-4BEA-9C3C-2EC179E71A2F}" srcOrd="0" destOrd="0" parTransId="{C2461758-6581-4BDD-B45F-1832626EC60B}" sibTransId="{914C0A57-0242-422C-A310-8A9C90E2A367}"/>
    <dgm:cxn modelId="{BADFED26-A71C-4B9C-B642-DC94F2B98AB9}" type="presOf" srcId="{A18EB5CB-59A1-4C7F-B046-B678A3CDFA63}" destId="{2348C2A1-3373-4933-8F89-208903D22183}" srcOrd="1" destOrd="0" presId="urn:microsoft.com/office/officeart/2005/8/layout/orgChart1"/>
    <dgm:cxn modelId="{3D3D0332-0D54-4E8C-8AA5-4594A83108B9}" srcId="{4DFAFB2D-97B0-4F54-8255-94D8D62470C7}" destId="{F94900C3-5AE2-4C0A-B568-C25C5522AF79}" srcOrd="0" destOrd="0" parTransId="{CEC5B48E-5113-4C76-A3C2-3F71B7C1A1D2}" sibTransId="{66B24942-7B29-4AF9-948B-E13005CBB4A7}"/>
    <dgm:cxn modelId="{05163A39-2B28-48E0-A96B-B543880F40CB}" type="presOf" srcId="{2F76918A-E641-46C9-AFDC-54B8591DACF9}" destId="{39839F5A-7BC0-421D-9F53-ABA7FB69149A}" srcOrd="0" destOrd="0" presId="urn:microsoft.com/office/officeart/2005/8/layout/orgChart1"/>
    <dgm:cxn modelId="{9F21403B-6C0C-4E0A-BD34-8EEA16A81B4F}" type="presOf" srcId="{F94900C3-5AE2-4C0A-B568-C25C5522AF79}" destId="{75F77B66-3EAE-4D4A-A7E7-6634E06F02CA}" srcOrd="0" destOrd="0" presId="urn:microsoft.com/office/officeart/2005/8/layout/orgChart1"/>
    <dgm:cxn modelId="{FB99763B-EE02-4A73-953C-F74E18A55693}" type="presOf" srcId="{6C23689F-F478-4B97-923C-40DE6D7ED1F0}" destId="{3608C53D-BEB9-4966-B6FD-B365265C5A8C}" srcOrd="1" destOrd="0" presId="urn:microsoft.com/office/officeart/2005/8/layout/orgChart1"/>
    <dgm:cxn modelId="{50FD1F3F-11EC-41B9-BD45-0355472517AD}" type="presOf" srcId="{6C23689F-F478-4B97-923C-40DE6D7ED1F0}" destId="{367ED813-26BD-48C5-B347-BAB97DEF658C}" srcOrd="0" destOrd="0" presId="urn:microsoft.com/office/officeart/2005/8/layout/orgChart1"/>
    <dgm:cxn modelId="{7C376341-66F8-409D-9E67-418AEE0738DD}" type="presOf" srcId="{AA7069B5-2F3B-4757-88D8-3ECB64124444}" destId="{A9AB4848-29E0-49B0-9851-C224D5B535F7}" srcOrd="0" destOrd="0" presId="urn:microsoft.com/office/officeart/2005/8/layout/orgChart1"/>
    <dgm:cxn modelId="{3F0E6C41-F44F-4423-924F-A1A12B2A48B2}" srcId="{71310904-B150-4BEA-9C3C-2EC179E71A2F}" destId="{A18EB5CB-59A1-4C7F-B046-B678A3CDFA63}" srcOrd="1" destOrd="0" parTransId="{CA9FA948-0A95-4B3D-B50F-C9FA1D9E6F52}" sibTransId="{C108ACD0-3C24-469A-8528-FAD8D4C12473}"/>
    <dgm:cxn modelId="{31C9BF43-5AF3-4897-A7F7-199C7C10742F}" srcId="{6219B27A-965D-42F4-990F-9526CE27A652}" destId="{E1ED06ED-AEDA-4C65-900A-D3F9143C5FE8}" srcOrd="0" destOrd="0" parTransId="{508CE01D-CC84-4F7D-839F-CA59075B523C}" sibTransId="{EB5DC87C-560B-49E2-8DCC-082FBEA226A3}"/>
    <dgm:cxn modelId="{16A93944-2043-43DF-BE25-7815C29AA386}" type="presOf" srcId="{178B19C9-6421-4A3E-9C8D-CC0D65DC8B09}" destId="{26230C07-C0A1-4B4D-9176-AE814EB3E8AC}" srcOrd="1" destOrd="0" presId="urn:microsoft.com/office/officeart/2005/8/layout/orgChart1"/>
    <dgm:cxn modelId="{6F848A49-527C-4957-9733-E60F8A7EE422}" type="presOf" srcId="{CA867797-AA56-4152-A390-99817A0ED565}" destId="{E3511AB9-321B-4F10-A5F4-C8F1F9005713}" srcOrd="1" destOrd="0" presId="urn:microsoft.com/office/officeart/2005/8/layout/orgChart1"/>
    <dgm:cxn modelId="{C52BD152-78EA-4715-886B-0753806C9EC7}" type="presOf" srcId="{A1C02E58-AA2C-4D03-A92E-7CC1921EEA9C}" destId="{BD53EDB8-5B4C-47A0-9826-B6EBDC85C7EA}" srcOrd="1" destOrd="0" presId="urn:microsoft.com/office/officeart/2005/8/layout/orgChart1"/>
    <dgm:cxn modelId="{0B244E53-D184-4313-8856-ED51D9E3333E}" type="presOf" srcId="{6219B27A-965D-42F4-990F-9526CE27A652}" destId="{2E98618F-BAD4-4A07-877B-9C007396CF37}" srcOrd="1" destOrd="0" presId="urn:microsoft.com/office/officeart/2005/8/layout/orgChart1"/>
    <dgm:cxn modelId="{22676455-AD58-4704-BF59-320A41AA873D}" srcId="{5940638E-1241-49AD-A9E6-7BA06F829D83}" destId="{CA867797-AA56-4152-A390-99817A0ED565}" srcOrd="2" destOrd="0" parTransId="{C3D5F68B-469B-4785-B8D3-50BC1713299B}" sibTransId="{2E94ADB5-23A4-4E68-9D74-524AEDC7040D}"/>
    <dgm:cxn modelId="{084B0057-58F9-406C-8CEA-EECE61DC6D5E}" type="presOf" srcId="{4DFAFB2D-97B0-4F54-8255-94D8D62470C7}" destId="{5D67E26E-0A61-4F05-A75D-0004DD993748}" srcOrd="0" destOrd="0" presId="urn:microsoft.com/office/officeart/2005/8/layout/orgChart1"/>
    <dgm:cxn modelId="{BB764E58-DDA4-4E9F-8FF6-322ABB240577}" type="presOf" srcId="{4DFAFB2D-97B0-4F54-8255-94D8D62470C7}" destId="{7822277B-192D-4EA4-84C3-8C262D1F33C8}" srcOrd="1" destOrd="0" presId="urn:microsoft.com/office/officeart/2005/8/layout/orgChart1"/>
    <dgm:cxn modelId="{0CE32459-5F56-4EB2-80CB-979BB4A6DB8C}" type="presOf" srcId="{B06B388A-FB71-4E3B-AE43-1EFCFA92E8CB}" destId="{C6D49E9A-764C-4D90-A156-A310C813800D}" srcOrd="0" destOrd="0" presId="urn:microsoft.com/office/officeart/2005/8/layout/orgChart1"/>
    <dgm:cxn modelId="{F14C4261-6D17-4704-95E4-4EE1F348B23E}" type="presOf" srcId="{0DC7E0C5-7210-47F8-8E9D-5226FFB40226}" destId="{408995C7-755A-4EF0-9B39-254EDAE9BE35}" srcOrd="0" destOrd="0" presId="urn:microsoft.com/office/officeart/2005/8/layout/orgChart1"/>
    <dgm:cxn modelId="{21573B62-1E22-48AA-B68A-EBFA456EC40E}" type="presOf" srcId="{5940638E-1241-49AD-A9E6-7BA06F829D83}" destId="{6F2720F0-567D-4FB8-92C9-DE0A05F22CDD}" srcOrd="0" destOrd="0" presId="urn:microsoft.com/office/officeart/2005/8/layout/orgChart1"/>
    <dgm:cxn modelId="{4C776562-CEA3-4A03-B884-926F60F28CF8}" type="presOf" srcId="{A1C02E58-AA2C-4D03-A92E-7CC1921EEA9C}" destId="{C56522EE-9D23-445B-A4F5-E7025632236D}" srcOrd="0" destOrd="0" presId="urn:microsoft.com/office/officeart/2005/8/layout/orgChart1"/>
    <dgm:cxn modelId="{E703F866-B2A1-41D7-9A75-7C1CB5522601}" type="presOf" srcId="{2F76918A-E641-46C9-AFDC-54B8591DACF9}" destId="{488A95F5-21DD-42EA-98ED-4C1269D97081}" srcOrd="1" destOrd="0" presId="urn:microsoft.com/office/officeart/2005/8/layout/orgChart1"/>
    <dgm:cxn modelId="{6F1A8569-D704-4A13-9C9C-DDEF23AE4E9C}" type="presOf" srcId="{43C676E8-D3D3-4421-86C3-4CE64E33796E}" destId="{0EC6C0D7-1C6A-4539-8181-3437E2A3566D}" srcOrd="0" destOrd="0" presId="urn:microsoft.com/office/officeart/2005/8/layout/orgChart1"/>
    <dgm:cxn modelId="{AB2E8969-9052-4A2F-BB9A-9D4EF3B97CF1}" type="presOf" srcId="{E1ED06ED-AEDA-4C65-900A-D3F9143C5FE8}" destId="{64162E11-0AA7-47AB-BC1E-1B81F2E846DE}" srcOrd="0" destOrd="0" presId="urn:microsoft.com/office/officeart/2005/8/layout/orgChart1"/>
    <dgm:cxn modelId="{608EE66F-8243-4007-A0B1-74C6A0C1669F}" type="presOf" srcId="{C3D5F68B-469B-4785-B8D3-50BC1713299B}" destId="{F66E5353-174B-4B99-B9C1-F0417C8A6868}" srcOrd="0" destOrd="0" presId="urn:microsoft.com/office/officeart/2005/8/layout/orgChart1"/>
    <dgm:cxn modelId="{83FFA070-84F6-4111-A2F0-EDB3EE808121}" type="presOf" srcId="{62E06FC2-0598-4BC4-92FE-19F368E0B0C1}" destId="{C5883662-B2FE-4233-8330-4F357C2D0F4A}" srcOrd="1" destOrd="0" presId="urn:microsoft.com/office/officeart/2005/8/layout/orgChart1"/>
    <dgm:cxn modelId="{38DCEB72-0FAB-47B5-BF40-4C42D1110EC3}" srcId="{5940638E-1241-49AD-A9E6-7BA06F829D83}" destId="{2D83FC12-551C-4B76-B750-0F3D4B8C3DCA}" srcOrd="1" destOrd="0" parTransId="{FADF0493-5915-4CA3-BEE2-E6F8EEFC51A7}" sibTransId="{851662BF-2482-4632-81BB-A40F3910C5EE}"/>
    <dgm:cxn modelId="{17A36475-E022-4F96-AA11-9B9CE41AE5B1}" type="presOf" srcId="{03DAEF6F-C807-4AE5-8E8E-7A4347AB0175}" destId="{D910DA4C-3AB0-49BA-8B74-E9C564A92607}" srcOrd="0" destOrd="0" presId="urn:microsoft.com/office/officeart/2005/8/layout/orgChart1"/>
    <dgm:cxn modelId="{18593B7B-AC03-419E-99D4-3C50FAE35335}" type="presOf" srcId="{D5081703-BF59-43CB-A5D0-8AAE654B1DF7}" destId="{147811D8-A1B9-4B2C-B52A-81C98276E692}" srcOrd="0" destOrd="0" presId="urn:microsoft.com/office/officeart/2005/8/layout/orgChart1"/>
    <dgm:cxn modelId="{F423958B-7EAA-4405-8CE1-77067F7375CB}" type="presOf" srcId="{2D83FC12-551C-4B76-B750-0F3D4B8C3DCA}" destId="{280B7A86-99A1-4714-84BA-D0BEAE923D44}" srcOrd="0" destOrd="0" presId="urn:microsoft.com/office/officeart/2005/8/layout/orgChart1"/>
    <dgm:cxn modelId="{3FDE2D8F-6393-4323-B822-0C48857DE7EA}" type="presOf" srcId="{6219B27A-965D-42F4-990F-9526CE27A652}" destId="{60650CDC-624B-472D-825D-CA2646D5CEE2}" srcOrd="0" destOrd="0" presId="urn:microsoft.com/office/officeart/2005/8/layout/orgChart1"/>
    <dgm:cxn modelId="{1D51C093-6753-4EF4-8AC9-DF4F91393024}" srcId="{5940638E-1241-49AD-A9E6-7BA06F829D83}" destId="{A1C02E58-AA2C-4D03-A92E-7CC1921EEA9C}" srcOrd="3" destOrd="0" parTransId="{CCA24801-B08C-4FF6-8840-A0D550A0BDF8}" sibTransId="{CE47A0B7-E51F-41E4-96AE-594152A8F8C1}"/>
    <dgm:cxn modelId="{6DFC7598-6537-4118-8803-4B4D538DF638}" type="presOf" srcId="{43C676E8-D3D3-4421-86C3-4CE64E33796E}" destId="{73D97F99-5BA6-4065-BA01-2E6D7FB6F0C8}" srcOrd="1" destOrd="0" presId="urn:microsoft.com/office/officeart/2005/8/layout/orgChart1"/>
    <dgm:cxn modelId="{FA0FC399-2EE0-4363-B413-0E80D1941C61}" type="presOf" srcId="{D5081703-BF59-43CB-A5D0-8AAE654B1DF7}" destId="{18BF0892-D777-4FB3-BC71-F3516DC315B6}" srcOrd="1" destOrd="0" presId="urn:microsoft.com/office/officeart/2005/8/layout/orgChart1"/>
    <dgm:cxn modelId="{B70DD799-6DA1-4866-A3C0-D3F04080E64A}" type="presOf" srcId="{71310904-B150-4BEA-9C3C-2EC179E71A2F}" destId="{6739FC36-0EB9-4107-AA09-C0610C3993E2}" srcOrd="1" destOrd="0" presId="urn:microsoft.com/office/officeart/2005/8/layout/orgChart1"/>
    <dgm:cxn modelId="{42CAD19D-ED6C-4195-8AD2-E9BFF75079C9}" type="presOf" srcId="{E1ED06ED-AEDA-4C65-900A-D3F9143C5FE8}" destId="{50ED2CBD-B07F-419E-BD7D-386DF73B922E}" srcOrd="1" destOrd="0" presId="urn:microsoft.com/office/officeart/2005/8/layout/orgChart1"/>
    <dgm:cxn modelId="{8723E79E-4671-4E14-801B-3C724864A519}" type="presOf" srcId="{508CE01D-CC84-4F7D-839F-CA59075B523C}" destId="{D4F66028-E1A6-4097-8BA1-C16237CCCBC1}" srcOrd="0" destOrd="0" presId="urn:microsoft.com/office/officeart/2005/8/layout/orgChart1"/>
    <dgm:cxn modelId="{6462AEA1-41A2-4953-B780-F475187A03EA}" type="presOf" srcId="{95A4B8FE-9907-49BB-8557-6BAF31C22220}" destId="{71EE08FF-B4B4-44F6-B7F0-B5B2BB52DB52}" srcOrd="0" destOrd="0" presId="urn:microsoft.com/office/officeart/2005/8/layout/orgChart1"/>
    <dgm:cxn modelId="{BC782EB3-01C0-44E9-B4C7-F9A341628928}" type="presOf" srcId="{62E06FC2-0598-4BC4-92FE-19F368E0B0C1}" destId="{2F080B3B-AA41-4C97-850C-A639E7998BAA}" srcOrd="0" destOrd="0" presId="urn:microsoft.com/office/officeart/2005/8/layout/orgChart1"/>
    <dgm:cxn modelId="{FCCB70B7-6F00-44D6-8B4E-3D0626CE78AE}" type="presOf" srcId="{CA9FA948-0A95-4B3D-B50F-C9FA1D9E6F52}" destId="{A6CC6847-D506-4846-BF97-0817526536D6}" srcOrd="0" destOrd="0" presId="urn:microsoft.com/office/officeart/2005/8/layout/orgChart1"/>
    <dgm:cxn modelId="{92F359B8-7D49-48C6-BF37-6A89D30BFBD9}" type="presOf" srcId="{490542CD-BD89-4CD1-977A-F0A8BC2EC510}" destId="{2A0E06E7-5B44-46EF-A84B-874174C900C3}" srcOrd="0" destOrd="0" presId="urn:microsoft.com/office/officeart/2005/8/layout/orgChart1"/>
    <dgm:cxn modelId="{6FCF7DC3-D3A4-4A40-95EE-228C922FD34C}" type="presOf" srcId="{7EA561A6-7D3E-49E1-A6EA-CF22574552B7}" destId="{708B13C6-054A-4FE9-8D3E-9AB85A7054EE}" srcOrd="0" destOrd="0" presId="urn:microsoft.com/office/officeart/2005/8/layout/orgChart1"/>
    <dgm:cxn modelId="{87F1DBC7-A07E-452E-B570-E7BA04C4DE21}" srcId="{B022DDC4-ABEE-4362-9C49-E95756B485DC}" destId="{4DFAFB2D-97B0-4F54-8255-94D8D62470C7}" srcOrd="0" destOrd="0" parTransId="{0CF24984-E9FA-43A2-928D-8C9BC72F9AF0}" sibTransId="{FEA56495-2D4D-48FC-A284-D33B8335BA41}"/>
    <dgm:cxn modelId="{281832C8-4456-4BE9-9C0B-0350AFEB6F7D}" type="presOf" srcId="{CCA24801-B08C-4FF6-8840-A0D550A0BDF8}" destId="{24431C31-5BD3-4FF7-A018-73D71F72D6BF}" srcOrd="0" destOrd="0" presId="urn:microsoft.com/office/officeart/2005/8/layout/orgChart1"/>
    <dgm:cxn modelId="{838351CE-B4AA-494F-BA5C-B0D2B9DBF69A}" type="presOf" srcId="{2D83FC12-551C-4B76-B750-0F3D4B8C3DCA}" destId="{20318F17-0C02-4B12-8E61-DE6D76B7A969}" srcOrd="1" destOrd="0" presId="urn:microsoft.com/office/officeart/2005/8/layout/orgChart1"/>
    <dgm:cxn modelId="{66857FD0-443D-4873-AD62-6E857F6CD07E}" srcId="{5940638E-1241-49AD-A9E6-7BA06F829D83}" destId="{2F76918A-E641-46C9-AFDC-54B8591DACF9}" srcOrd="4" destOrd="0" parTransId="{7EA561A6-7D3E-49E1-A6EA-CF22574552B7}" sibTransId="{4480F997-DEEE-49B5-B4EE-1AA66FDAB369}"/>
    <dgm:cxn modelId="{CBE9AFD1-14DB-4340-AB87-1C0C06A7370E}" srcId="{F94900C3-5AE2-4C0A-B568-C25C5522AF79}" destId="{5940638E-1241-49AD-A9E6-7BA06F829D83}" srcOrd="1" destOrd="0" parTransId="{0DC7E0C5-7210-47F8-8E9D-5226FFB40226}" sibTransId="{ED3C3D94-726B-4C5E-85B9-F8E02AF9EE17}"/>
    <dgm:cxn modelId="{842B57D4-2010-4B10-9C24-22AEB6BEA12A}" srcId="{5940638E-1241-49AD-A9E6-7BA06F829D83}" destId="{62E06FC2-0598-4BC4-92FE-19F368E0B0C1}" srcOrd="0" destOrd="0" parTransId="{C0E5DE2D-5A54-435E-A449-EC529BC4BE1D}" sibTransId="{FF9FBFF1-F44D-435A-946C-72C8EB5611E4}"/>
    <dgm:cxn modelId="{7AEEDAD4-2E54-41A1-8507-6645B0CECB7E}" type="presOf" srcId="{CA867797-AA56-4152-A390-99817A0ED565}" destId="{6CB0B012-EAB8-4C65-AFF8-F84DBE4432BD}" srcOrd="0" destOrd="0" presId="urn:microsoft.com/office/officeart/2005/8/layout/orgChart1"/>
    <dgm:cxn modelId="{A81705D7-9CEE-4643-AC4B-13053C6ECFF1}" type="presOf" srcId="{C364EF54-AFBD-43C3-A96A-7E863D0CC63F}" destId="{342B232D-2CC7-4751-9775-05D541BD7BD9}" srcOrd="0" destOrd="0" presId="urn:microsoft.com/office/officeart/2005/8/layout/orgChart1"/>
    <dgm:cxn modelId="{1EF97BD9-B3D0-4199-831F-38A4208E26A5}" srcId="{71310904-B150-4BEA-9C3C-2EC179E71A2F}" destId="{6C23689F-F478-4B97-923C-40DE6D7ED1F0}" srcOrd="0" destOrd="0" parTransId="{03DAEF6F-C807-4AE5-8E8E-7A4347AB0175}" sibTransId="{39E393E5-852D-49F5-BFB6-07896EDDA088}"/>
    <dgm:cxn modelId="{FFBB36E1-0185-408E-AA29-648823898062}" srcId="{4DFAFB2D-97B0-4F54-8255-94D8D62470C7}" destId="{178B19C9-6421-4A3E-9C8D-CC0D65DC8B09}" srcOrd="1" destOrd="0" parTransId="{95A4B8FE-9907-49BB-8557-6BAF31C22220}" sibTransId="{35373233-5342-4542-A79A-C593A8222032}"/>
    <dgm:cxn modelId="{377C91E4-CB7D-402F-BC6F-F26D99689CDA}" type="presOf" srcId="{C2461758-6581-4BDD-B45F-1832626EC60B}" destId="{75011F79-5FA8-4EB3-9EE9-25DF826B294D}" srcOrd="0" destOrd="0" presId="urn:microsoft.com/office/officeart/2005/8/layout/orgChart1"/>
    <dgm:cxn modelId="{D5F76BEB-5785-4CF7-AFE6-7B78B0BD2495}" type="presOf" srcId="{C0E5DE2D-5A54-435E-A449-EC529BC4BE1D}" destId="{7AB1D399-BCFF-401E-A711-8965D9FE7C3F}" srcOrd="0" destOrd="0" presId="urn:microsoft.com/office/officeart/2005/8/layout/orgChart1"/>
    <dgm:cxn modelId="{428C86EE-253F-4D98-A36C-5D74ABB203BF}" srcId="{71310904-B150-4BEA-9C3C-2EC179E71A2F}" destId="{B06B388A-FB71-4E3B-AE43-1EFCFA92E8CB}" srcOrd="2" destOrd="0" parTransId="{AA7069B5-2F3B-4757-88D8-3ECB64124444}" sibTransId="{79F3848F-15FB-4481-AC5D-BD4330B50E6A}"/>
    <dgm:cxn modelId="{73EDB5EE-49A9-45DC-9DE1-BE2216A2B2DB}" type="presOf" srcId="{5940638E-1241-49AD-A9E6-7BA06F829D83}" destId="{06F97E01-AC2D-46DB-9F61-9FF8455F4456}" srcOrd="1" destOrd="0" presId="urn:microsoft.com/office/officeart/2005/8/layout/orgChart1"/>
    <dgm:cxn modelId="{74D942F1-ACC6-48B1-AEC2-EA6F910C4333}" type="presOf" srcId="{F94900C3-5AE2-4C0A-B568-C25C5522AF79}" destId="{E6CAEFF4-D6B2-45B6-B553-510D7EEE90AE}" srcOrd="1" destOrd="0" presId="urn:microsoft.com/office/officeart/2005/8/layout/orgChart1"/>
    <dgm:cxn modelId="{E8CF71F2-5AF7-415D-AF34-413323607F76}" srcId="{D5081703-BF59-43CB-A5D0-8AAE654B1DF7}" destId="{43C676E8-D3D3-4421-86C3-4CE64E33796E}" srcOrd="0" destOrd="0" parTransId="{B5267080-2B20-49AC-98E7-1FBCACC7146D}" sibTransId="{5AB0D0A7-747A-4217-8DB0-889E8A68B587}"/>
    <dgm:cxn modelId="{16207BF6-B531-4DE0-B2CF-C4B3D6F6B548}" type="presOf" srcId="{CEC5B48E-5113-4C76-A3C2-3F71B7C1A1D2}" destId="{44E1458E-BD88-44B2-99BE-684CA971E967}" srcOrd="0" destOrd="0" presId="urn:microsoft.com/office/officeart/2005/8/layout/orgChart1"/>
    <dgm:cxn modelId="{E9DE69DD-356A-42EF-B1D7-123BDB193782}" type="presParOf" srcId="{46FF22BB-F79A-4C59-B6B4-184ECF47581C}" destId="{21710489-E750-44AB-A069-7DBDD342F339}" srcOrd="0" destOrd="0" presId="urn:microsoft.com/office/officeart/2005/8/layout/orgChart1"/>
    <dgm:cxn modelId="{182261AA-D98D-4936-8377-CD5D34F2E732}" type="presParOf" srcId="{21710489-E750-44AB-A069-7DBDD342F339}" destId="{99194534-C2AE-458C-BBA0-45372793CEEA}" srcOrd="0" destOrd="0" presId="urn:microsoft.com/office/officeart/2005/8/layout/orgChart1"/>
    <dgm:cxn modelId="{2727D12B-ED75-43B9-BB65-A15B3DDC42FD}" type="presParOf" srcId="{99194534-C2AE-458C-BBA0-45372793CEEA}" destId="{5D67E26E-0A61-4F05-A75D-0004DD993748}" srcOrd="0" destOrd="0" presId="urn:microsoft.com/office/officeart/2005/8/layout/orgChart1"/>
    <dgm:cxn modelId="{FA37245A-A250-4101-A8CB-BCCA0AA340DB}" type="presParOf" srcId="{99194534-C2AE-458C-BBA0-45372793CEEA}" destId="{7822277B-192D-4EA4-84C3-8C262D1F33C8}" srcOrd="1" destOrd="0" presId="urn:microsoft.com/office/officeart/2005/8/layout/orgChart1"/>
    <dgm:cxn modelId="{C38FB679-A9B9-415F-BC71-68349493778F}" type="presParOf" srcId="{21710489-E750-44AB-A069-7DBDD342F339}" destId="{96F99FD6-5C2E-48F7-97A6-9CD1E87CF5E7}" srcOrd="1" destOrd="0" presId="urn:microsoft.com/office/officeart/2005/8/layout/orgChart1"/>
    <dgm:cxn modelId="{2224BBA8-D285-4BB7-93FD-38948E37CDFD}" type="presParOf" srcId="{21710489-E750-44AB-A069-7DBDD342F339}" destId="{CD180DE7-6B76-4B08-B98E-259B6F027822}" srcOrd="2" destOrd="0" presId="urn:microsoft.com/office/officeart/2005/8/layout/orgChart1"/>
    <dgm:cxn modelId="{A78BCA71-6DD8-4E3F-B7B9-5308D21421F8}" type="presParOf" srcId="{CD180DE7-6B76-4B08-B98E-259B6F027822}" destId="{44E1458E-BD88-44B2-99BE-684CA971E967}" srcOrd="0" destOrd="0" presId="urn:microsoft.com/office/officeart/2005/8/layout/orgChart1"/>
    <dgm:cxn modelId="{033EEAF2-CE51-4C80-AF44-719B2E4D54A4}" type="presParOf" srcId="{CD180DE7-6B76-4B08-B98E-259B6F027822}" destId="{71E7DE0A-75E4-460D-A97E-4FF4D3577658}" srcOrd="1" destOrd="0" presId="urn:microsoft.com/office/officeart/2005/8/layout/orgChart1"/>
    <dgm:cxn modelId="{E61BFBE4-1219-4891-86CB-8F986E46D120}" type="presParOf" srcId="{71E7DE0A-75E4-460D-A97E-4FF4D3577658}" destId="{0B9A7B25-6A3A-4E99-8250-4E696EC97906}" srcOrd="0" destOrd="0" presId="urn:microsoft.com/office/officeart/2005/8/layout/orgChart1"/>
    <dgm:cxn modelId="{9DF02D32-EEB6-43A3-BB89-3D3534845549}" type="presParOf" srcId="{0B9A7B25-6A3A-4E99-8250-4E696EC97906}" destId="{75F77B66-3EAE-4D4A-A7E7-6634E06F02CA}" srcOrd="0" destOrd="0" presId="urn:microsoft.com/office/officeart/2005/8/layout/orgChart1"/>
    <dgm:cxn modelId="{1557C391-7EBA-4466-9901-10F7262BA73B}" type="presParOf" srcId="{0B9A7B25-6A3A-4E99-8250-4E696EC97906}" destId="{E6CAEFF4-D6B2-45B6-B553-510D7EEE90AE}" srcOrd="1" destOrd="0" presId="urn:microsoft.com/office/officeart/2005/8/layout/orgChart1"/>
    <dgm:cxn modelId="{AF397CA2-49EC-4114-86A2-A1CFC36650E7}" type="presParOf" srcId="{71E7DE0A-75E4-460D-A97E-4FF4D3577658}" destId="{894CE2C8-FA67-4AC4-883C-CD683544FDF6}" srcOrd="1" destOrd="0" presId="urn:microsoft.com/office/officeart/2005/8/layout/orgChart1"/>
    <dgm:cxn modelId="{16FFB75E-3866-4693-82A8-F303BFA97F4E}" type="presParOf" srcId="{71E7DE0A-75E4-460D-A97E-4FF4D3577658}" destId="{09C7DA7A-CB4D-4B1F-B6EC-1D07F01803E6}" srcOrd="2" destOrd="0" presId="urn:microsoft.com/office/officeart/2005/8/layout/orgChart1"/>
    <dgm:cxn modelId="{E42DC07C-1A12-4200-BC98-FD0E19FE01A6}" type="presParOf" srcId="{09C7DA7A-CB4D-4B1F-B6EC-1D07F01803E6}" destId="{75011F79-5FA8-4EB3-9EE9-25DF826B294D}" srcOrd="0" destOrd="0" presId="urn:microsoft.com/office/officeart/2005/8/layout/orgChart1"/>
    <dgm:cxn modelId="{C3A700E8-0472-477A-AC64-332AE9C84409}" type="presParOf" srcId="{09C7DA7A-CB4D-4B1F-B6EC-1D07F01803E6}" destId="{6BCFFD31-7673-4678-AAA1-4CC755220274}" srcOrd="1" destOrd="0" presId="urn:microsoft.com/office/officeart/2005/8/layout/orgChart1"/>
    <dgm:cxn modelId="{3B4E097B-7AA8-42CC-8572-BDC9456557A0}" type="presParOf" srcId="{6BCFFD31-7673-4678-AAA1-4CC755220274}" destId="{981444DA-128E-4E30-B322-65A0DC151EAC}" srcOrd="0" destOrd="0" presId="urn:microsoft.com/office/officeart/2005/8/layout/orgChart1"/>
    <dgm:cxn modelId="{31987013-5A3C-4F35-A4EB-5F327105724C}" type="presParOf" srcId="{981444DA-128E-4E30-B322-65A0DC151EAC}" destId="{9FAA0EC5-5A7B-4F78-9379-B8C8FC45F6AD}" srcOrd="0" destOrd="0" presId="urn:microsoft.com/office/officeart/2005/8/layout/orgChart1"/>
    <dgm:cxn modelId="{2161883B-1882-4CAE-8786-59F939FB606B}" type="presParOf" srcId="{981444DA-128E-4E30-B322-65A0DC151EAC}" destId="{6739FC36-0EB9-4107-AA09-C0610C3993E2}" srcOrd="1" destOrd="0" presId="urn:microsoft.com/office/officeart/2005/8/layout/orgChart1"/>
    <dgm:cxn modelId="{4BCAA03D-6913-40A6-8274-7D61D9C00612}" type="presParOf" srcId="{6BCFFD31-7673-4678-AAA1-4CC755220274}" destId="{03685BDD-D620-462F-A827-357CABF78D8D}" srcOrd="1" destOrd="0" presId="urn:microsoft.com/office/officeart/2005/8/layout/orgChart1"/>
    <dgm:cxn modelId="{AE97A6E8-33D8-4E0B-93E2-D9EFB18E81B7}" type="presParOf" srcId="{6BCFFD31-7673-4678-AAA1-4CC755220274}" destId="{2803DD31-EF4B-4062-9349-AC342F61AC9D}" srcOrd="2" destOrd="0" presId="urn:microsoft.com/office/officeart/2005/8/layout/orgChart1"/>
    <dgm:cxn modelId="{8F658633-CF37-46E5-97E4-8F0D50197F46}" type="presParOf" srcId="{2803DD31-EF4B-4062-9349-AC342F61AC9D}" destId="{D910DA4C-3AB0-49BA-8B74-E9C564A92607}" srcOrd="0" destOrd="0" presId="urn:microsoft.com/office/officeart/2005/8/layout/orgChart1"/>
    <dgm:cxn modelId="{E9C34EFC-BE72-4F0E-976F-CFF6F8B18F3A}" type="presParOf" srcId="{2803DD31-EF4B-4062-9349-AC342F61AC9D}" destId="{E4F31810-FDBA-4663-87BD-216F21CAAC77}" srcOrd="1" destOrd="0" presId="urn:microsoft.com/office/officeart/2005/8/layout/orgChart1"/>
    <dgm:cxn modelId="{281BAF0F-D2EE-4224-B2D5-B66781A5531B}" type="presParOf" srcId="{E4F31810-FDBA-4663-87BD-216F21CAAC77}" destId="{98119262-042F-403C-80E2-D31AEE0FF94A}" srcOrd="0" destOrd="0" presId="urn:microsoft.com/office/officeart/2005/8/layout/orgChart1"/>
    <dgm:cxn modelId="{2E61D6B7-4909-4DDB-A57A-EE073D9C33A1}" type="presParOf" srcId="{98119262-042F-403C-80E2-D31AEE0FF94A}" destId="{367ED813-26BD-48C5-B347-BAB97DEF658C}" srcOrd="0" destOrd="0" presId="urn:microsoft.com/office/officeart/2005/8/layout/orgChart1"/>
    <dgm:cxn modelId="{D37062BF-A0C7-43A3-95CA-0FBA072EDBEE}" type="presParOf" srcId="{98119262-042F-403C-80E2-D31AEE0FF94A}" destId="{3608C53D-BEB9-4966-B6FD-B365265C5A8C}" srcOrd="1" destOrd="0" presId="urn:microsoft.com/office/officeart/2005/8/layout/orgChart1"/>
    <dgm:cxn modelId="{31DB8804-6A9E-42FA-88E5-5E66D36AC165}" type="presParOf" srcId="{E4F31810-FDBA-4663-87BD-216F21CAAC77}" destId="{8932ADFD-3979-4816-86A1-1BCBA6221D69}" srcOrd="1" destOrd="0" presId="urn:microsoft.com/office/officeart/2005/8/layout/orgChart1"/>
    <dgm:cxn modelId="{8D25E139-2CF5-41CC-9FB3-EB41B0474398}" type="presParOf" srcId="{E4F31810-FDBA-4663-87BD-216F21CAAC77}" destId="{DA6974C5-0A28-44C8-B520-9CB25A3D0F6E}" srcOrd="2" destOrd="0" presId="urn:microsoft.com/office/officeart/2005/8/layout/orgChart1"/>
    <dgm:cxn modelId="{63AEFDB0-4F13-4F77-8E39-F98CE783E8CC}" type="presParOf" srcId="{2803DD31-EF4B-4062-9349-AC342F61AC9D}" destId="{A6CC6847-D506-4846-BF97-0817526536D6}" srcOrd="2" destOrd="0" presId="urn:microsoft.com/office/officeart/2005/8/layout/orgChart1"/>
    <dgm:cxn modelId="{E295C7E3-018F-4A5C-918A-7FE4546A25C9}" type="presParOf" srcId="{2803DD31-EF4B-4062-9349-AC342F61AC9D}" destId="{4C8689E5-4A2E-49E3-9B62-77C28931F7BB}" srcOrd="3" destOrd="0" presId="urn:microsoft.com/office/officeart/2005/8/layout/orgChart1"/>
    <dgm:cxn modelId="{2651EAA6-4B6F-40F0-A457-EBCB243782DF}" type="presParOf" srcId="{4C8689E5-4A2E-49E3-9B62-77C28931F7BB}" destId="{D11D807E-8673-4AB6-8B4C-04A133C3889E}" srcOrd="0" destOrd="0" presId="urn:microsoft.com/office/officeart/2005/8/layout/orgChart1"/>
    <dgm:cxn modelId="{6F90B517-6865-441A-8183-0EFE734038DF}" type="presParOf" srcId="{D11D807E-8673-4AB6-8B4C-04A133C3889E}" destId="{E4CD9541-F574-494E-BC6A-77D7310E94B2}" srcOrd="0" destOrd="0" presId="urn:microsoft.com/office/officeart/2005/8/layout/orgChart1"/>
    <dgm:cxn modelId="{1ED08F61-1131-4683-A297-B6FEE054DA6C}" type="presParOf" srcId="{D11D807E-8673-4AB6-8B4C-04A133C3889E}" destId="{2348C2A1-3373-4933-8F89-208903D22183}" srcOrd="1" destOrd="0" presId="urn:microsoft.com/office/officeart/2005/8/layout/orgChart1"/>
    <dgm:cxn modelId="{028418C7-D2C7-4D52-944D-0CF3EEEADD28}" type="presParOf" srcId="{4C8689E5-4A2E-49E3-9B62-77C28931F7BB}" destId="{C9717DAE-1CE5-45A4-99EB-249457AB85C1}" srcOrd="1" destOrd="0" presId="urn:microsoft.com/office/officeart/2005/8/layout/orgChart1"/>
    <dgm:cxn modelId="{751E611E-87AD-4B0B-9CED-87CE2F4018C3}" type="presParOf" srcId="{4C8689E5-4A2E-49E3-9B62-77C28931F7BB}" destId="{EB33A8D6-6D88-4034-8F65-2E097F80C504}" srcOrd="2" destOrd="0" presId="urn:microsoft.com/office/officeart/2005/8/layout/orgChart1"/>
    <dgm:cxn modelId="{D420DC94-6A72-4E7B-BF2C-DFDCF7FEFC5D}" type="presParOf" srcId="{2803DD31-EF4B-4062-9349-AC342F61AC9D}" destId="{A9AB4848-29E0-49B0-9851-C224D5B535F7}" srcOrd="4" destOrd="0" presId="urn:microsoft.com/office/officeart/2005/8/layout/orgChart1"/>
    <dgm:cxn modelId="{84C9B0A2-9D0D-4DB8-BAFA-6694B893014F}" type="presParOf" srcId="{2803DD31-EF4B-4062-9349-AC342F61AC9D}" destId="{9E9F85DE-296F-49A5-80F8-AADBA2135B58}" srcOrd="5" destOrd="0" presId="urn:microsoft.com/office/officeart/2005/8/layout/orgChart1"/>
    <dgm:cxn modelId="{E399F473-4839-4E11-9FB1-96B8CE221CDA}" type="presParOf" srcId="{9E9F85DE-296F-49A5-80F8-AADBA2135B58}" destId="{64817B6E-B4EE-4B4B-960E-B246B7F9E9B9}" srcOrd="0" destOrd="0" presId="urn:microsoft.com/office/officeart/2005/8/layout/orgChart1"/>
    <dgm:cxn modelId="{33C49479-3F18-45F6-906A-662F058CC8FB}" type="presParOf" srcId="{64817B6E-B4EE-4B4B-960E-B246B7F9E9B9}" destId="{C6D49E9A-764C-4D90-A156-A310C813800D}" srcOrd="0" destOrd="0" presId="urn:microsoft.com/office/officeart/2005/8/layout/orgChart1"/>
    <dgm:cxn modelId="{C8B8C0C9-C3FD-42A0-B50F-0421C7DF5362}" type="presParOf" srcId="{64817B6E-B4EE-4B4B-960E-B246B7F9E9B9}" destId="{C71F7128-657F-4A91-9D84-E84C84CF8677}" srcOrd="1" destOrd="0" presId="urn:microsoft.com/office/officeart/2005/8/layout/orgChart1"/>
    <dgm:cxn modelId="{441552D1-BD63-400D-BB49-5F3BA3F0823B}" type="presParOf" srcId="{9E9F85DE-296F-49A5-80F8-AADBA2135B58}" destId="{EC767254-5DC6-4468-B2E3-0A352B58FBEB}" srcOrd="1" destOrd="0" presId="urn:microsoft.com/office/officeart/2005/8/layout/orgChart1"/>
    <dgm:cxn modelId="{BB0AB0AC-A4E3-48F6-AAE9-7175926AC070}" type="presParOf" srcId="{9E9F85DE-296F-49A5-80F8-AADBA2135B58}" destId="{64103D23-F42D-455F-9FC8-3B4DC5E4A744}" srcOrd="2" destOrd="0" presId="urn:microsoft.com/office/officeart/2005/8/layout/orgChart1"/>
    <dgm:cxn modelId="{C4C091F6-EDC9-48A6-A0DB-8E5ABA45E5A0}" type="presParOf" srcId="{09C7DA7A-CB4D-4B1F-B6EC-1D07F01803E6}" destId="{408995C7-755A-4EF0-9B39-254EDAE9BE35}" srcOrd="2" destOrd="0" presId="urn:microsoft.com/office/officeart/2005/8/layout/orgChart1"/>
    <dgm:cxn modelId="{0B55CD86-977E-41ED-9632-389734D368F0}" type="presParOf" srcId="{09C7DA7A-CB4D-4B1F-B6EC-1D07F01803E6}" destId="{239A73A9-AD2B-49A0-84F2-DF99FF4A2CFD}" srcOrd="3" destOrd="0" presId="urn:microsoft.com/office/officeart/2005/8/layout/orgChart1"/>
    <dgm:cxn modelId="{B7249403-A90B-4FFA-A43A-3DED6E969D91}" type="presParOf" srcId="{239A73A9-AD2B-49A0-84F2-DF99FF4A2CFD}" destId="{79A90F14-63BF-463A-B87C-35DCBA3F39CE}" srcOrd="0" destOrd="0" presId="urn:microsoft.com/office/officeart/2005/8/layout/orgChart1"/>
    <dgm:cxn modelId="{8EC281C7-E4C8-45E0-BA87-2E9C7D81F65B}" type="presParOf" srcId="{79A90F14-63BF-463A-B87C-35DCBA3F39CE}" destId="{6F2720F0-567D-4FB8-92C9-DE0A05F22CDD}" srcOrd="0" destOrd="0" presId="urn:microsoft.com/office/officeart/2005/8/layout/orgChart1"/>
    <dgm:cxn modelId="{320B994C-1027-4F7D-87C9-D25D1B1F10F2}" type="presParOf" srcId="{79A90F14-63BF-463A-B87C-35DCBA3F39CE}" destId="{06F97E01-AC2D-46DB-9F61-9FF8455F4456}" srcOrd="1" destOrd="0" presId="urn:microsoft.com/office/officeart/2005/8/layout/orgChart1"/>
    <dgm:cxn modelId="{97056A17-F425-4520-B273-E56E738719E3}" type="presParOf" srcId="{239A73A9-AD2B-49A0-84F2-DF99FF4A2CFD}" destId="{0580DD89-48CB-4465-983A-CD93CFD32851}" srcOrd="1" destOrd="0" presId="urn:microsoft.com/office/officeart/2005/8/layout/orgChart1"/>
    <dgm:cxn modelId="{A902E032-FC25-4B15-9F68-A44CBE9A0A94}" type="presParOf" srcId="{0580DD89-48CB-4465-983A-CD93CFD32851}" destId="{24431C31-5BD3-4FF7-A018-73D71F72D6BF}" srcOrd="0" destOrd="0" presId="urn:microsoft.com/office/officeart/2005/8/layout/orgChart1"/>
    <dgm:cxn modelId="{A4728D99-21A2-4458-82B8-837AC54E1842}" type="presParOf" srcId="{0580DD89-48CB-4465-983A-CD93CFD32851}" destId="{3A0096AA-83DB-4605-9106-87FE579FDB94}" srcOrd="1" destOrd="0" presId="urn:microsoft.com/office/officeart/2005/8/layout/orgChart1"/>
    <dgm:cxn modelId="{C3977E20-F2B3-4704-A8C0-9C7524825879}" type="presParOf" srcId="{3A0096AA-83DB-4605-9106-87FE579FDB94}" destId="{64F2EFC8-C1E7-44E3-8A4B-6DAB7E2CB861}" srcOrd="0" destOrd="0" presId="urn:microsoft.com/office/officeart/2005/8/layout/orgChart1"/>
    <dgm:cxn modelId="{5F18854D-8387-453D-862C-827C259CBC90}" type="presParOf" srcId="{64F2EFC8-C1E7-44E3-8A4B-6DAB7E2CB861}" destId="{C56522EE-9D23-445B-A4F5-E7025632236D}" srcOrd="0" destOrd="0" presId="urn:microsoft.com/office/officeart/2005/8/layout/orgChart1"/>
    <dgm:cxn modelId="{05B2D6EE-2EE6-4887-9EB9-68645596B18F}" type="presParOf" srcId="{64F2EFC8-C1E7-44E3-8A4B-6DAB7E2CB861}" destId="{BD53EDB8-5B4C-47A0-9826-B6EBDC85C7EA}" srcOrd="1" destOrd="0" presId="urn:microsoft.com/office/officeart/2005/8/layout/orgChart1"/>
    <dgm:cxn modelId="{E2567E21-7AE8-4A3F-A880-578762934C29}" type="presParOf" srcId="{3A0096AA-83DB-4605-9106-87FE579FDB94}" destId="{BC771ADF-BFD9-49AF-9424-78072B538978}" srcOrd="1" destOrd="0" presId="urn:microsoft.com/office/officeart/2005/8/layout/orgChart1"/>
    <dgm:cxn modelId="{A3EB07C1-083E-4B6A-A879-04DC0C1E23EC}" type="presParOf" srcId="{3A0096AA-83DB-4605-9106-87FE579FDB94}" destId="{64E38A14-C28F-4BD4-A34C-6D2A4269EE4B}" srcOrd="2" destOrd="0" presId="urn:microsoft.com/office/officeart/2005/8/layout/orgChart1"/>
    <dgm:cxn modelId="{1E685A03-1980-4045-9977-E260BE63C315}" type="presParOf" srcId="{0580DD89-48CB-4465-983A-CD93CFD32851}" destId="{708B13C6-054A-4FE9-8D3E-9AB85A7054EE}" srcOrd="2" destOrd="0" presId="urn:microsoft.com/office/officeart/2005/8/layout/orgChart1"/>
    <dgm:cxn modelId="{8A1CC346-6F81-4381-B220-B21613ED7304}" type="presParOf" srcId="{0580DD89-48CB-4465-983A-CD93CFD32851}" destId="{9B5DA12E-4571-4888-ADD3-B12BEE25C34D}" srcOrd="3" destOrd="0" presId="urn:microsoft.com/office/officeart/2005/8/layout/orgChart1"/>
    <dgm:cxn modelId="{EAD66C29-0A3E-494E-90F0-C9F9F19282E5}" type="presParOf" srcId="{9B5DA12E-4571-4888-ADD3-B12BEE25C34D}" destId="{1A165078-550A-481C-8E7F-B3D9FC1C6C40}" srcOrd="0" destOrd="0" presId="urn:microsoft.com/office/officeart/2005/8/layout/orgChart1"/>
    <dgm:cxn modelId="{878B935A-3A7C-446B-9B77-6FC0A3D84EE5}" type="presParOf" srcId="{1A165078-550A-481C-8E7F-B3D9FC1C6C40}" destId="{39839F5A-7BC0-421D-9F53-ABA7FB69149A}" srcOrd="0" destOrd="0" presId="urn:microsoft.com/office/officeart/2005/8/layout/orgChart1"/>
    <dgm:cxn modelId="{732B5CE8-326E-4608-84A1-1D142447DE5C}" type="presParOf" srcId="{1A165078-550A-481C-8E7F-B3D9FC1C6C40}" destId="{488A95F5-21DD-42EA-98ED-4C1269D97081}" srcOrd="1" destOrd="0" presId="urn:microsoft.com/office/officeart/2005/8/layout/orgChart1"/>
    <dgm:cxn modelId="{E0497C26-F203-4CA5-B163-2DF4CB022456}" type="presParOf" srcId="{9B5DA12E-4571-4888-ADD3-B12BEE25C34D}" destId="{DA2FF510-EB61-4438-9353-E9A5C2FCB79A}" srcOrd="1" destOrd="0" presId="urn:microsoft.com/office/officeart/2005/8/layout/orgChart1"/>
    <dgm:cxn modelId="{126EE97F-A3F4-420C-9E23-291B85A099F2}" type="presParOf" srcId="{9B5DA12E-4571-4888-ADD3-B12BEE25C34D}" destId="{90AE6B8A-9B0B-4C8C-B250-8912D33E65DA}" srcOrd="2" destOrd="0" presId="urn:microsoft.com/office/officeart/2005/8/layout/orgChart1"/>
    <dgm:cxn modelId="{F23ACE65-5677-4A83-96B0-1C9E02EC6764}" type="presParOf" srcId="{239A73A9-AD2B-49A0-84F2-DF99FF4A2CFD}" destId="{B4989C23-5811-47F5-9B51-3F9C444567CC}" srcOrd="2" destOrd="0" presId="urn:microsoft.com/office/officeart/2005/8/layout/orgChart1"/>
    <dgm:cxn modelId="{0168FA3D-6176-46A8-99DF-4C9FEB67E5A9}" type="presParOf" srcId="{B4989C23-5811-47F5-9B51-3F9C444567CC}" destId="{7AB1D399-BCFF-401E-A711-8965D9FE7C3F}" srcOrd="0" destOrd="0" presId="urn:microsoft.com/office/officeart/2005/8/layout/orgChart1"/>
    <dgm:cxn modelId="{FE2C5912-6D46-4652-B906-523BCCD00989}" type="presParOf" srcId="{B4989C23-5811-47F5-9B51-3F9C444567CC}" destId="{E9A3148E-DEF7-41D4-8387-5042003D8478}" srcOrd="1" destOrd="0" presId="urn:microsoft.com/office/officeart/2005/8/layout/orgChart1"/>
    <dgm:cxn modelId="{F3FCD7BE-21C1-43A1-871A-B3693F682F1D}" type="presParOf" srcId="{E9A3148E-DEF7-41D4-8387-5042003D8478}" destId="{906F8D2D-FBF3-46A0-B156-296B495E9ACB}" srcOrd="0" destOrd="0" presId="urn:microsoft.com/office/officeart/2005/8/layout/orgChart1"/>
    <dgm:cxn modelId="{249D7248-4AC7-4F38-9399-23A210271DEA}" type="presParOf" srcId="{906F8D2D-FBF3-46A0-B156-296B495E9ACB}" destId="{2F080B3B-AA41-4C97-850C-A639E7998BAA}" srcOrd="0" destOrd="0" presId="urn:microsoft.com/office/officeart/2005/8/layout/orgChart1"/>
    <dgm:cxn modelId="{B1638ED2-E2AD-47C3-B15E-2C08CBED9DE9}" type="presParOf" srcId="{906F8D2D-FBF3-46A0-B156-296B495E9ACB}" destId="{C5883662-B2FE-4233-8330-4F357C2D0F4A}" srcOrd="1" destOrd="0" presId="urn:microsoft.com/office/officeart/2005/8/layout/orgChart1"/>
    <dgm:cxn modelId="{1F6EA97C-D499-4536-8C76-1E760BC7D972}" type="presParOf" srcId="{E9A3148E-DEF7-41D4-8387-5042003D8478}" destId="{46E42B2A-0015-4D17-ABD6-7A81BD2F1136}" srcOrd="1" destOrd="0" presId="urn:microsoft.com/office/officeart/2005/8/layout/orgChart1"/>
    <dgm:cxn modelId="{E6DBBAFF-378D-40A4-A617-AA89CB7332A9}" type="presParOf" srcId="{E9A3148E-DEF7-41D4-8387-5042003D8478}" destId="{314742F5-F80C-4392-9DC0-9B815AA231A6}" srcOrd="2" destOrd="0" presId="urn:microsoft.com/office/officeart/2005/8/layout/orgChart1"/>
    <dgm:cxn modelId="{D7B6A96A-CDC3-4075-83EA-F0A7F8B9DC67}" type="presParOf" srcId="{B4989C23-5811-47F5-9B51-3F9C444567CC}" destId="{82B437B8-DA25-4D10-AFCE-6B2EB0F58D42}" srcOrd="2" destOrd="0" presId="urn:microsoft.com/office/officeart/2005/8/layout/orgChart1"/>
    <dgm:cxn modelId="{A839F43D-1695-4E23-A59D-F50899590109}" type="presParOf" srcId="{B4989C23-5811-47F5-9B51-3F9C444567CC}" destId="{2C7D881C-CEF3-42B8-8401-05EBB4DBCEBD}" srcOrd="3" destOrd="0" presId="urn:microsoft.com/office/officeart/2005/8/layout/orgChart1"/>
    <dgm:cxn modelId="{165AE81F-9DE5-4D63-BE1B-C8AEC455DF17}" type="presParOf" srcId="{2C7D881C-CEF3-42B8-8401-05EBB4DBCEBD}" destId="{C89C8397-0582-41D8-883C-E366CEA428DD}" srcOrd="0" destOrd="0" presId="urn:microsoft.com/office/officeart/2005/8/layout/orgChart1"/>
    <dgm:cxn modelId="{257E3438-6293-48E3-8543-8E560A35B3D9}" type="presParOf" srcId="{C89C8397-0582-41D8-883C-E366CEA428DD}" destId="{280B7A86-99A1-4714-84BA-D0BEAE923D44}" srcOrd="0" destOrd="0" presId="urn:microsoft.com/office/officeart/2005/8/layout/orgChart1"/>
    <dgm:cxn modelId="{3EACA29E-9E9B-449F-886A-907D777D2362}" type="presParOf" srcId="{C89C8397-0582-41D8-883C-E366CEA428DD}" destId="{20318F17-0C02-4B12-8E61-DE6D76B7A969}" srcOrd="1" destOrd="0" presId="urn:microsoft.com/office/officeart/2005/8/layout/orgChart1"/>
    <dgm:cxn modelId="{145636D6-8B44-4238-94B2-FEAA56D4E372}" type="presParOf" srcId="{2C7D881C-CEF3-42B8-8401-05EBB4DBCEBD}" destId="{06FCAC05-480E-4EAB-8A7B-CF8199EA2943}" srcOrd="1" destOrd="0" presId="urn:microsoft.com/office/officeart/2005/8/layout/orgChart1"/>
    <dgm:cxn modelId="{AFEFC39F-AC26-47B6-A6E8-CB16CF0C1B28}" type="presParOf" srcId="{2C7D881C-CEF3-42B8-8401-05EBB4DBCEBD}" destId="{2B6A98FF-7573-44C6-9183-FD5AE741034E}" srcOrd="2" destOrd="0" presId="urn:microsoft.com/office/officeart/2005/8/layout/orgChart1"/>
    <dgm:cxn modelId="{EA441765-F692-428D-B328-3BF111287000}" type="presParOf" srcId="{B4989C23-5811-47F5-9B51-3F9C444567CC}" destId="{F66E5353-174B-4B99-B9C1-F0417C8A6868}" srcOrd="4" destOrd="0" presId="urn:microsoft.com/office/officeart/2005/8/layout/orgChart1"/>
    <dgm:cxn modelId="{B63A87E2-55C8-4B97-993C-B24386926DE3}" type="presParOf" srcId="{B4989C23-5811-47F5-9B51-3F9C444567CC}" destId="{103DE548-0354-48EB-B79C-36A32769154E}" srcOrd="5" destOrd="0" presId="urn:microsoft.com/office/officeart/2005/8/layout/orgChart1"/>
    <dgm:cxn modelId="{A35B74FA-EBA0-4D71-A5E0-B07BAD85A6C5}" type="presParOf" srcId="{103DE548-0354-48EB-B79C-36A32769154E}" destId="{C3999358-B3C7-4A47-B0DB-3A398C369374}" srcOrd="0" destOrd="0" presId="urn:microsoft.com/office/officeart/2005/8/layout/orgChart1"/>
    <dgm:cxn modelId="{6A089B7F-28C2-4C05-881E-C567E811FA0F}" type="presParOf" srcId="{C3999358-B3C7-4A47-B0DB-3A398C369374}" destId="{6CB0B012-EAB8-4C65-AFF8-F84DBE4432BD}" srcOrd="0" destOrd="0" presId="urn:microsoft.com/office/officeart/2005/8/layout/orgChart1"/>
    <dgm:cxn modelId="{0457F5A7-33EA-41D4-9034-D580D76DB65D}" type="presParOf" srcId="{C3999358-B3C7-4A47-B0DB-3A398C369374}" destId="{E3511AB9-321B-4F10-A5F4-C8F1F9005713}" srcOrd="1" destOrd="0" presId="urn:microsoft.com/office/officeart/2005/8/layout/orgChart1"/>
    <dgm:cxn modelId="{CE5923E4-731B-4230-9C49-2AECD98DCDAC}" type="presParOf" srcId="{103DE548-0354-48EB-B79C-36A32769154E}" destId="{56D7AF51-2E16-439F-ABF7-1596BEB75010}" srcOrd="1" destOrd="0" presId="urn:microsoft.com/office/officeart/2005/8/layout/orgChart1"/>
    <dgm:cxn modelId="{FB5DA4B3-2893-4E8E-9C83-8408DF2277EE}" type="presParOf" srcId="{103DE548-0354-48EB-B79C-36A32769154E}" destId="{AFF486BB-178B-4AD0-BEE0-0A4839F93512}" srcOrd="2" destOrd="0" presId="urn:microsoft.com/office/officeart/2005/8/layout/orgChart1"/>
    <dgm:cxn modelId="{5E90CF7A-7A4A-42DC-BDF4-1DF9D74B1FCA}" type="presParOf" srcId="{CD180DE7-6B76-4B08-B98E-259B6F027822}" destId="{71EE08FF-B4B4-44F6-B7F0-B5B2BB52DB52}" srcOrd="2" destOrd="0" presId="urn:microsoft.com/office/officeart/2005/8/layout/orgChart1"/>
    <dgm:cxn modelId="{E08E5EA6-0601-416F-A1D6-DCCA41406B16}" type="presParOf" srcId="{CD180DE7-6B76-4B08-B98E-259B6F027822}" destId="{4293C1F3-B1E6-469A-8B94-20530C82B219}" srcOrd="3" destOrd="0" presId="urn:microsoft.com/office/officeart/2005/8/layout/orgChart1"/>
    <dgm:cxn modelId="{11A584CC-CAF5-4F59-BF77-274BF3D1D368}" type="presParOf" srcId="{4293C1F3-B1E6-469A-8B94-20530C82B219}" destId="{E2FE96D1-68C9-4D9A-999C-9D0A83AF9661}" srcOrd="0" destOrd="0" presId="urn:microsoft.com/office/officeart/2005/8/layout/orgChart1"/>
    <dgm:cxn modelId="{6667A1DC-05F0-4C78-8A5F-E71EC989FA9F}" type="presParOf" srcId="{E2FE96D1-68C9-4D9A-999C-9D0A83AF9661}" destId="{AFF9878E-F8B8-4662-BCF1-E944AAF59812}" srcOrd="0" destOrd="0" presId="urn:microsoft.com/office/officeart/2005/8/layout/orgChart1"/>
    <dgm:cxn modelId="{5AFCC559-FD0B-4E7A-9A70-D1AE6411631D}" type="presParOf" srcId="{E2FE96D1-68C9-4D9A-999C-9D0A83AF9661}" destId="{26230C07-C0A1-4B4D-9176-AE814EB3E8AC}" srcOrd="1" destOrd="0" presId="urn:microsoft.com/office/officeart/2005/8/layout/orgChart1"/>
    <dgm:cxn modelId="{ABD51F32-0D2A-485E-931C-F83B383E6C85}" type="presParOf" srcId="{4293C1F3-B1E6-469A-8B94-20530C82B219}" destId="{8E9C429A-5319-4CF5-8F4B-3FDF9FABD550}" srcOrd="1" destOrd="0" presId="urn:microsoft.com/office/officeart/2005/8/layout/orgChart1"/>
    <dgm:cxn modelId="{BDDF2916-03D1-411F-9BA4-0B4C7B883C50}" type="presParOf" srcId="{4293C1F3-B1E6-469A-8B94-20530C82B219}" destId="{B689D192-E9B3-46D6-8619-48AED74B9EF3}" srcOrd="2" destOrd="0" presId="urn:microsoft.com/office/officeart/2005/8/layout/orgChart1"/>
    <dgm:cxn modelId="{1847DDD1-E91E-4E15-94BC-B7A30710B299}" type="presParOf" srcId="{B689D192-E9B3-46D6-8619-48AED74B9EF3}" destId="{2A0E06E7-5B44-46EF-A84B-874174C900C3}" srcOrd="0" destOrd="0" presId="urn:microsoft.com/office/officeart/2005/8/layout/orgChart1"/>
    <dgm:cxn modelId="{380F1A44-8A2B-4D42-85D3-D9556ECA8A6C}" type="presParOf" srcId="{B689D192-E9B3-46D6-8619-48AED74B9EF3}" destId="{BA65C838-4361-487D-ADAA-EA76B7082053}" srcOrd="1" destOrd="0" presId="urn:microsoft.com/office/officeart/2005/8/layout/orgChart1"/>
    <dgm:cxn modelId="{8926EC51-2E47-4D07-963B-C0D3F11177EF}" type="presParOf" srcId="{BA65C838-4361-487D-ADAA-EA76B7082053}" destId="{40F69BA8-E856-45F1-927C-8A91ECFD4783}" srcOrd="0" destOrd="0" presId="urn:microsoft.com/office/officeart/2005/8/layout/orgChart1"/>
    <dgm:cxn modelId="{FDAFB180-9DB0-4F2E-A57B-FB68984E1FB4}" type="presParOf" srcId="{40F69BA8-E856-45F1-927C-8A91ECFD4783}" destId="{147811D8-A1B9-4B2C-B52A-81C98276E692}" srcOrd="0" destOrd="0" presId="urn:microsoft.com/office/officeart/2005/8/layout/orgChart1"/>
    <dgm:cxn modelId="{1A029B61-72B8-41F2-8DA6-E7B216F222A9}" type="presParOf" srcId="{40F69BA8-E856-45F1-927C-8A91ECFD4783}" destId="{18BF0892-D777-4FB3-BC71-F3516DC315B6}" srcOrd="1" destOrd="0" presId="urn:microsoft.com/office/officeart/2005/8/layout/orgChart1"/>
    <dgm:cxn modelId="{276E7ED9-41FB-4FF9-9BFA-6C0AA0952023}" type="presParOf" srcId="{BA65C838-4361-487D-ADAA-EA76B7082053}" destId="{4CF6058D-3D83-4A01-824D-D51BC4614D92}" srcOrd="1" destOrd="0" presId="urn:microsoft.com/office/officeart/2005/8/layout/orgChart1"/>
    <dgm:cxn modelId="{3D68CC40-6009-4911-B4A8-3D6135B1BE25}" type="presParOf" srcId="{BA65C838-4361-487D-ADAA-EA76B7082053}" destId="{96A057D7-6CE6-4899-9198-07668A2284C0}" srcOrd="2" destOrd="0" presId="urn:microsoft.com/office/officeart/2005/8/layout/orgChart1"/>
    <dgm:cxn modelId="{C8405A75-A4E8-4967-9039-6BFB62799E73}" type="presParOf" srcId="{96A057D7-6CE6-4899-9198-07668A2284C0}" destId="{98864493-30F2-4219-87FC-985EFB66A607}" srcOrd="0" destOrd="0" presId="urn:microsoft.com/office/officeart/2005/8/layout/orgChart1"/>
    <dgm:cxn modelId="{C3358115-B4A2-4A0D-9A70-3E1BCF5BF9CA}" type="presParOf" srcId="{96A057D7-6CE6-4899-9198-07668A2284C0}" destId="{E225C3FF-4595-4601-B09A-FDFDA01B9962}" srcOrd="1" destOrd="0" presId="urn:microsoft.com/office/officeart/2005/8/layout/orgChart1"/>
    <dgm:cxn modelId="{7E521A1D-8022-4F80-86B4-E3A2397EDF75}" type="presParOf" srcId="{E225C3FF-4595-4601-B09A-FDFDA01B9962}" destId="{233EFC5B-C209-4AA1-B3FC-18A51117BADB}" srcOrd="0" destOrd="0" presId="urn:microsoft.com/office/officeart/2005/8/layout/orgChart1"/>
    <dgm:cxn modelId="{12C38244-DBAC-4043-A60D-4EE453F7C070}" type="presParOf" srcId="{233EFC5B-C209-4AA1-B3FC-18A51117BADB}" destId="{0EC6C0D7-1C6A-4539-8181-3437E2A3566D}" srcOrd="0" destOrd="0" presId="urn:microsoft.com/office/officeart/2005/8/layout/orgChart1"/>
    <dgm:cxn modelId="{D9065235-ED31-4B0A-870C-837521FDEFB1}" type="presParOf" srcId="{233EFC5B-C209-4AA1-B3FC-18A51117BADB}" destId="{73D97F99-5BA6-4065-BA01-2E6D7FB6F0C8}" srcOrd="1" destOrd="0" presId="urn:microsoft.com/office/officeart/2005/8/layout/orgChart1"/>
    <dgm:cxn modelId="{34D340A4-7855-4D6C-9009-AF939658CD74}" type="presParOf" srcId="{E225C3FF-4595-4601-B09A-FDFDA01B9962}" destId="{35283707-F9F2-4A14-B7EA-65F636DC6D92}" srcOrd="1" destOrd="0" presId="urn:microsoft.com/office/officeart/2005/8/layout/orgChart1"/>
    <dgm:cxn modelId="{266A47C7-CF79-4D07-A135-BD457BF8D64F}" type="presParOf" srcId="{E225C3FF-4595-4601-B09A-FDFDA01B9962}" destId="{CB69C328-7370-4683-8566-3650423358D6}" srcOrd="2" destOrd="0" presId="urn:microsoft.com/office/officeart/2005/8/layout/orgChart1"/>
    <dgm:cxn modelId="{A273EB86-D568-4A5E-984B-78C78484F722}" type="presParOf" srcId="{B689D192-E9B3-46D6-8619-48AED74B9EF3}" destId="{342B232D-2CC7-4751-9775-05D541BD7BD9}" srcOrd="2" destOrd="0" presId="urn:microsoft.com/office/officeart/2005/8/layout/orgChart1"/>
    <dgm:cxn modelId="{D8775E81-5D5D-42EA-85AC-1DF2B274D001}" type="presParOf" srcId="{B689D192-E9B3-46D6-8619-48AED74B9EF3}" destId="{8B572D54-A63B-4CF5-BF17-A469B11436A4}" srcOrd="3" destOrd="0" presId="urn:microsoft.com/office/officeart/2005/8/layout/orgChart1"/>
    <dgm:cxn modelId="{ACF618DD-D4AA-4DC3-AEDB-CF608DD7B211}" type="presParOf" srcId="{8B572D54-A63B-4CF5-BF17-A469B11436A4}" destId="{3B2E4115-F6D2-4FF0-83C1-F76DD788D798}" srcOrd="0" destOrd="0" presId="urn:microsoft.com/office/officeart/2005/8/layout/orgChart1"/>
    <dgm:cxn modelId="{A75C7BF8-7202-4925-BC90-A6E1BBC88845}" type="presParOf" srcId="{3B2E4115-F6D2-4FF0-83C1-F76DD788D798}" destId="{60650CDC-624B-472D-825D-CA2646D5CEE2}" srcOrd="0" destOrd="0" presId="urn:microsoft.com/office/officeart/2005/8/layout/orgChart1"/>
    <dgm:cxn modelId="{C0F7715E-8241-434D-9FEC-443AC5505B3E}" type="presParOf" srcId="{3B2E4115-F6D2-4FF0-83C1-F76DD788D798}" destId="{2E98618F-BAD4-4A07-877B-9C007396CF37}" srcOrd="1" destOrd="0" presId="urn:microsoft.com/office/officeart/2005/8/layout/orgChart1"/>
    <dgm:cxn modelId="{3CD79610-20AF-4E67-B1CF-3079EDC0E086}" type="presParOf" srcId="{8B572D54-A63B-4CF5-BF17-A469B11436A4}" destId="{9F86FADB-D34A-4E8C-AA2B-91BEF1A458BF}" srcOrd="1" destOrd="0" presId="urn:microsoft.com/office/officeart/2005/8/layout/orgChart1"/>
    <dgm:cxn modelId="{9FA07993-D986-4FBB-8F22-4DF660CC3A9F}" type="presParOf" srcId="{8B572D54-A63B-4CF5-BF17-A469B11436A4}" destId="{0A07895A-593C-4C73-BF98-9D25D3472B0F}" srcOrd="2" destOrd="0" presId="urn:microsoft.com/office/officeart/2005/8/layout/orgChart1"/>
    <dgm:cxn modelId="{E03BFBC3-6082-4553-B392-2B8AB3D022DE}" type="presParOf" srcId="{0A07895A-593C-4C73-BF98-9D25D3472B0F}" destId="{D4F66028-E1A6-4097-8BA1-C16237CCCBC1}" srcOrd="0" destOrd="0" presId="urn:microsoft.com/office/officeart/2005/8/layout/orgChart1"/>
    <dgm:cxn modelId="{506130F4-B91D-4360-9FBA-CA8C8893BA10}" type="presParOf" srcId="{0A07895A-593C-4C73-BF98-9D25D3472B0F}" destId="{58016298-F7C9-41C0-840C-9D114AD09351}" srcOrd="1" destOrd="0" presId="urn:microsoft.com/office/officeart/2005/8/layout/orgChart1"/>
    <dgm:cxn modelId="{2CFE15CD-3177-4871-9EC7-D5C81C91D6D7}" type="presParOf" srcId="{58016298-F7C9-41C0-840C-9D114AD09351}" destId="{279163FD-70A1-4E71-8A52-18128E6FAD76}" srcOrd="0" destOrd="0" presId="urn:microsoft.com/office/officeart/2005/8/layout/orgChart1"/>
    <dgm:cxn modelId="{16426785-42F8-48FF-A95C-6B5ACFF2900D}" type="presParOf" srcId="{279163FD-70A1-4E71-8A52-18128E6FAD76}" destId="{64162E11-0AA7-47AB-BC1E-1B81F2E846DE}" srcOrd="0" destOrd="0" presId="urn:microsoft.com/office/officeart/2005/8/layout/orgChart1"/>
    <dgm:cxn modelId="{E97B27A1-94B0-4AF7-8739-7338B121DB44}" type="presParOf" srcId="{279163FD-70A1-4E71-8A52-18128E6FAD76}" destId="{50ED2CBD-B07F-419E-BD7D-386DF73B922E}" srcOrd="1" destOrd="0" presId="urn:microsoft.com/office/officeart/2005/8/layout/orgChart1"/>
    <dgm:cxn modelId="{C66E9778-8272-4279-9754-653FC8A147F8}" type="presParOf" srcId="{58016298-F7C9-41C0-840C-9D114AD09351}" destId="{7D8B5269-82A5-4240-8FB3-A6CCE2D8B00D}" srcOrd="1" destOrd="0" presId="urn:microsoft.com/office/officeart/2005/8/layout/orgChart1"/>
    <dgm:cxn modelId="{DF4FA086-FC95-4F53-B6B5-246FA481D401}" type="presParOf" srcId="{58016298-F7C9-41C0-840C-9D114AD09351}" destId="{9B67A846-5AA3-4695-A131-2267D306E8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22DDC4-ABEE-4362-9C49-E95756B485DC}" type="doc">
      <dgm:prSet loTypeId="urn:microsoft.com/office/officeart/2005/8/layout/orgChart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4DFAFB2D-97B0-4F54-8255-94D8D62470C7}">
      <dgm:prSet phldrT="[Κείμενο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000" b="1" dirty="0"/>
            <a:t>ΒΙΟΜΗΧΑΝΙΚΑ ΥΛΙΚΑ</a:t>
          </a:r>
        </a:p>
      </dgm:t>
    </dgm:pt>
    <dgm:pt modelId="{0CF24984-E9FA-43A2-928D-8C9BC72F9AF0}" type="parTrans" cxnId="{87F1DBC7-A07E-452E-B570-E7BA04C4DE21}">
      <dgm:prSet/>
      <dgm:spPr/>
      <dgm:t>
        <a:bodyPr/>
        <a:lstStyle/>
        <a:p>
          <a:endParaRPr lang="el-GR"/>
        </a:p>
      </dgm:t>
    </dgm:pt>
    <dgm:pt modelId="{FEA56495-2D4D-48FC-A284-D33B8335BA41}" type="sibTrans" cxnId="{87F1DBC7-A07E-452E-B570-E7BA04C4DE21}">
      <dgm:prSet/>
      <dgm:spPr/>
      <dgm:t>
        <a:bodyPr/>
        <a:lstStyle/>
        <a:p>
          <a:endParaRPr lang="el-GR"/>
        </a:p>
      </dgm:t>
    </dgm:pt>
    <dgm:pt modelId="{F94900C3-5AE2-4C0A-B568-C25C5522AF79}" type="asst">
      <dgm:prSet phldrT="[Κείμενο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l-GR" sz="2800" b="1" cap="none" spc="0" dirty="0">
              <a:ln/>
              <a:solidFill>
                <a:schemeClr val="accent3"/>
              </a:solidFill>
              <a:effectLst/>
            </a:rPr>
            <a:t>ΜΕΤΑΛΛΙΚΑ</a:t>
          </a:r>
        </a:p>
      </dgm:t>
    </dgm:pt>
    <dgm:pt modelId="{CEC5B48E-5113-4C76-A3C2-3F71B7C1A1D2}" type="parTrans" cxnId="{3D3D0332-0D54-4E8C-8AA5-4594A83108B9}">
      <dgm:prSet/>
      <dgm:spPr/>
      <dgm:t>
        <a:bodyPr/>
        <a:lstStyle/>
        <a:p>
          <a:endParaRPr lang="el-GR"/>
        </a:p>
      </dgm:t>
    </dgm:pt>
    <dgm:pt modelId="{66B24942-7B29-4AF9-948B-E13005CBB4A7}" type="sibTrans" cxnId="{3D3D0332-0D54-4E8C-8AA5-4594A83108B9}">
      <dgm:prSet/>
      <dgm:spPr/>
      <dgm:t>
        <a:bodyPr/>
        <a:lstStyle/>
        <a:p>
          <a:endParaRPr lang="el-GR"/>
        </a:p>
      </dgm:t>
    </dgm:pt>
    <dgm:pt modelId="{178B19C9-6421-4A3E-9C8D-CC0D65DC8B09}" type="asst">
      <dgm:prSet phldrT="[Κείμενο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l-GR" sz="2000" b="1" cap="none" spc="0" dirty="0">
              <a:ln/>
              <a:solidFill>
                <a:schemeClr val="accent3"/>
              </a:solidFill>
              <a:effectLst/>
            </a:rPr>
            <a:t>ΜΗ ΜΕΤΑΛΛΙΚΑ</a:t>
          </a:r>
        </a:p>
      </dgm:t>
    </dgm:pt>
    <dgm:pt modelId="{95A4B8FE-9907-49BB-8557-6BAF31C22220}" type="parTrans" cxnId="{FFBB36E1-0185-408E-AA29-648823898062}">
      <dgm:prSet/>
      <dgm:spPr/>
      <dgm:t>
        <a:bodyPr/>
        <a:lstStyle/>
        <a:p>
          <a:endParaRPr lang="el-GR"/>
        </a:p>
      </dgm:t>
    </dgm:pt>
    <dgm:pt modelId="{35373233-5342-4542-A79A-C593A8222032}" type="sibTrans" cxnId="{FFBB36E1-0185-408E-AA29-648823898062}">
      <dgm:prSet/>
      <dgm:spPr/>
      <dgm:t>
        <a:bodyPr/>
        <a:lstStyle/>
        <a:p>
          <a:endParaRPr lang="el-GR"/>
        </a:p>
      </dgm:t>
    </dgm:pt>
    <dgm:pt modelId="{71310904-B150-4BEA-9C3C-2EC179E71A2F}" type="asst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l-GR" sz="2400" b="1" cap="none" spc="0" dirty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Α. ΣΙΔΗΡΟΥΧΑ</a:t>
          </a:r>
        </a:p>
      </dgm:t>
    </dgm:pt>
    <dgm:pt modelId="{914C0A57-0242-422C-A310-8A9C90E2A367}" type="sibTrans" cxnId="{DDD6D225-0675-4759-A681-33DD2DBF9B88}">
      <dgm:prSet/>
      <dgm:spPr/>
      <dgm:t>
        <a:bodyPr/>
        <a:lstStyle/>
        <a:p>
          <a:endParaRPr lang="el-GR"/>
        </a:p>
      </dgm:t>
    </dgm:pt>
    <dgm:pt modelId="{C2461758-6581-4BDD-B45F-1832626EC60B}" type="parTrans" cxnId="{DDD6D225-0675-4759-A681-33DD2DBF9B88}">
      <dgm:prSet/>
      <dgm:spPr/>
      <dgm:t>
        <a:bodyPr/>
        <a:lstStyle/>
        <a:p>
          <a:endParaRPr lang="el-GR"/>
        </a:p>
      </dgm:t>
    </dgm:pt>
    <dgm:pt modelId="{5940638E-1241-49AD-A9E6-7BA06F829D83}" type="asst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l-GR" sz="2400" b="1" cap="none" spc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Β. ΜΗ </a:t>
          </a:r>
          <a:r>
            <a:rPr lang="el-GR" sz="2400" b="1" cap="none" spc="0" dirty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ΣΙΔΗΡΟΥΧΑ</a:t>
          </a:r>
        </a:p>
      </dgm:t>
    </dgm:pt>
    <dgm:pt modelId="{0DC7E0C5-7210-47F8-8E9D-5226FFB40226}" type="parTrans" cxnId="{CBE9AFD1-14DB-4340-AB87-1C0C06A7370E}">
      <dgm:prSet/>
      <dgm:spPr/>
      <dgm:t>
        <a:bodyPr/>
        <a:lstStyle/>
        <a:p>
          <a:endParaRPr lang="el-GR"/>
        </a:p>
      </dgm:t>
    </dgm:pt>
    <dgm:pt modelId="{ED3C3D94-726B-4C5E-85B9-F8E02AF9EE17}" type="sibTrans" cxnId="{CBE9AFD1-14DB-4340-AB87-1C0C06A7370E}">
      <dgm:prSet/>
      <dgm:spPr/>
      <dgm:t>
        <a:bodyPr/>
        <a:lstStyle/>
        <a:p>
          <a:endParaRPr lang="el-GR"/>
        </a:p>
      </dgm:t>
    </dgm:pt>
    <dgm:pt modelId="{6C23689F-F478-4B97-923C-40DE6D7ED1F0}" type="asst">
      <dgm:prSet custT="1"/>
      <dgm:spPr/>
      <dgm:t>
        <a:bodyPr/>
        <a:lstStyle/>
        <a:p>
          <a:r>
            <a:rPr lang="el-GR" sz="2000" dirty="0"/>
            <a:t>Ι. Σφυρήλατος σίδηρος</a:t>
          </a:r>
        </a:p>
      </dgm:t>
    </dgm:pt>
    <dgm:pt modelId="{03DAEF6F-C807-4AE5-8E8E-7A4347AB0175}" type="parTrans" cxnId="{1EF97BD9-B3D0-4199-831F-38A4208E26A5}">
      <dgm:prSet/>
      <dgm:spPr/>
      <dgm:t>
        <a:bodyPr/>
        <a:lstStyle/>
        <a:p>
          <a:endParaRPr lang="el-GR"/>
        </a:p>
      </dgm:t>
    </dgm:pt>
    <dgm:pt modelId="{39E393E5-852D-49F5-BFB6-07896EDDA088}" type="sibTrans" cxnId="{1EF97BD9-B3D0-4199-831F-38A4208E26A5}">
      <dgm:prSet/>
      <dgm:spPr/>
      <dgm:t>
        <a:bodyPr/>
        <a:lstStyle/>
        <a:p>
          <a:endParaRPr lang="el-GR"/>
        </a:p>
      </dgm:t>
    </dgm:pt>
    <dgm:pt modelId="{62E06FC2-0598-4BC4-92FE-19F368E0B0C1}" type="asst">
      <dgm:prSet custT="1"/>
      <dgm:spPr/>
      <dgm:t>
        <a:bodyPr/>
        <a:lstStyle/>
        <a:p>
          <a:pPr>
            <a:buFont typeface="+mj-lt"/>
            <a:buNone/>
          </a:pPr>
          <a:r>
            <a:rPr lang="el-GR" sz="2000" dirty="0"/>
            <a:t>1. Αλουμίνιο</a:t>
          </a:r>
        </a:p>
      </dgm:t>
    </dgm:pt>
    <dgm:pt modelId="{C0E5DE2D-5A54-435E-A449-EC529BC4BE1D}" type="parTrans" cxnId="{842B57D4-2010-4B10-9C24-22AEB6BEA12A}">
      <dgm:prSet/>
      <dgm:spPr/>
      <dgm:t>
        <a:bodyPr/>
        <a:lstStyle/>
        <a:p>
          <a:endParaRPr lang="el-GR"/>
        </a:p>
      </dgm:t>
    </dgm:pt>
    <dgm:pt modelId="{FF9FBFF1-F44D-435A-946C-72C8EB5611E4}" type="sibTrans" cxnId="{842B57D4-2010-4B10-9C24-22AEB6BEA12A}">
      <dgm:prSet/>
      <dgm:spPr/>
      <dgm:t>
        <a:bodyPr/>
        <a:lstStyle/>
        <a:p>
          <a:endParaRPr lang="el-GR"/>
        </a:p>
      </dgm:t>
    </dgm:pt>
    <dgm:pt modelId="{A18EB5CB-59A1-4C7F-B046-B678A3CDFA63}" type="asst">
      <dgm:prSet custT="1"/>
      <dgm:spPr/>
      <dgm:t>
        <a:bodyPr/>
        <a:lstStyle/>
        <a:p>
          <a:r>
            <a:rPr lang="el-GR" sz="2000" dirty="0"/>
            <a:t>ΙΙ. Χάλυβας</a:t>
          </a:r>
        </a:p>
      </dgm:t>
    </dgm:pt>
    <dgm:pt modelId="{C108ACD0-3C24-469A-8528-FAD8D4C12473}" type="sibTrans" cxnId="{3F0E6C41-F44F-4423-924F-A1A12B2A48B2}">
      <dgm:prSet/>
      <dgm:spPr/>
      <dgm:t>
        <a:bodyPr/>
        <a:lstStyle/>
        <a:p>
          <a:endParaRPr lang="el-GR"/>
        </a:p>
      </dgm:t>
    </dgm:pt>
    <dgm:pt modelId="{CA9FA948-0A95-4B3D-B50F-C9FA1D9E6F52}" type="parTrans" cxnId="{3F0E6C41-F44F-4423-924F-A1A12B2A48B2}">
      <dgm:prSet/>
      <dgm:spPr/>
      <dgm:t>
        <a:bodyPr/>
        <a:lstStyle/>
        <a:p>
          <a:endParaRPr lang="el-GR"/>
        </a:p>
      </dgm:t>
    </dgm:pt>
    <dgm:pt modelId="{B06B388A-FB71-4E3B-AE43-1EFCFA92E8CB}" type="asst">
      <dgm:prSet custT="1"/>
      <dgm:spPr/>
      <dgm:t>
        <a:bodyPr/>
        <a:lstStyle/>
        <a:p>
          <a:r>
            <a:rPr lang="el-GR" sz="2000" dirty="0"/>
            <a:t>ΙΙΙ. Χυτοσίδηρος</a:t>
          </a:r>
        </a:p>
      </dgm:t>
    </dgm:pt>
    <dgm:pt modelId="{79F3848F-15FB-4481-AC5D-BD4330B50E6A}" type="sibTrans" cxnId="{428C86EE-253F-4D98-A36C-5D74ABB203BF}">
      <dgm:prSet/>
      <dgm:spPr/>
      <dgm:t>
        <a:bodyPr/>
        <a:lstStyle/>
        <a:p>
          <a:endParaRPr lang="el-GR"/>
        </a:p>
      </dgm:t>
    </dgm:pt>
    <dgm:pt modelId="{AA7069B5-2F3B-4757-88D8-3ECB64124444}" type="parTrans" cxnId="{428C86EE-253F-4D98-A36C-5D74ABB203BF}">
      <dgm:prSet/>
      <dgm:spPr/>
      <dgm:t>
        <a:bodyPr/>
        <a:lstStyle/>
        <a:p>
          <a:endParaRPr lang="el-GR"/>
        </a:p>
      </dgm:t>
    </dgm:pt>
    <dgm:pt modelId="{2D83FC12-551C-4B76-B750-0F3D4B8C3DCA}" type="asst">
      <dgm:prSet custT="1"/>
      <dgm:spPr/>
      <dgm:t>
        <a:bodyPr/>
        <a:lstStyle/>
        <a:p>
          <a:r>
            <a:rPr lang="el-GR" sz="2000" dirty="0"/>
            <a:t>2. Χαλκός</a:t>
          </a:r>
        </a:p>
      </dgm:t>
    </dgm:pt>
    <dgm:pt modelId="{FADF0493-5915-4CA3-BEE2-E6F8EEFC51A7}" type="parTrans" cxnId="{38DCEB72-0FAB-47B5-BF40-4C42D1110EC3}">
      <dgm:prSet/>
      <dgm:spPr/>
      <dgm:t>
        <a:bodyPr/>
        <a:lstStyle/>
        <a:p>
          <a:endParaRPr lang="el-GR"/>
        </a:p>
      </dgm:t>
    </dgm:pt>
    <dgm:pt modelId="{851662BF-2482-4632-81BB-A40F3910C5EE}" type="sibTrans" cxnId="{38DCEB72-0FAB-47B5-BF40-4C42D1110EC3}">
      <dgm:prSet/>
      <dgm:spPr/>
      <dgm:t>
        <a:bodyPr/>
        <a:lstStyle/>
        <a:p>
          <a:endParaRPr lang="el-GR"/>
        </a:p>
      </dgm:t>
    </dgm:pt>
    <dgm:pt modelId="{CA867797-AA56-4152-A390-99817A0ED565}" type="asst">
      <dgm:prSet custT="1"/>
      <dgm:spPr/>
      <dgm:t>
        <a:bodyPr/>
        <a:lstStyle/>
        <a:p>
          <a:r>
            <a:rPr lang="el-GR" sz="2000" dirty="0"/>
            <a:t>3. Ψευδάργυρος</a:t>
          </a:r>
        </a:p>
      </dgm:t>
    </dgm:pt>
    <dgm:pt modelId="{C3D5F68B-469B-4785-B8D3-50BC1713299B}" type="parTrans" cxnId="{22676455-AD58-4704-BF59-320A41AA873D}">
      <dgm:prSet/>
      <dgm:spPr/>
      <dgm:t>
        <a:bodyPr/>
        <a:lstStyle/>
        <a:p>
          <a:endParaRPr lang="el-GR"/>
        </a:p>
      </dgm:t>
    </dgm:pt>
    <dgm:pt modelId="{2E94ADB5-23A4-4E68-9D74-524AEDC7040D}" type="sibTrans" cxnId="{22676455-AD58-4704-BF59-320A41AA873D}">
      <dgm:prSet/>
      <dgm:spPr/>
      <dgm:t>
        <a:bodyPr/>
        <a:lstStyle/>
        <a:p>
          <a:endParaRPr lang="el-GR"/>
        </a:p>
      </dgm:t>
    </dgm:pt>
    <dgm:pt modelId="{A1C02E58-AA2C-4D03-A92E-7CC1921EEA9C}">
      <dgm:prSet custT="1"/>
      <dgm:spPr/>
      <dgm:t>
        <a:bodyPr/>
        <a:lstStyle/>
        <a:p>
          <a:r>
            <a:rPr lang="el-GR" sz="2000" dirty="0"/>
            <a:t>4. Κασσίτερος</a:t>
          </a:r>
        </a:p>
      </dgm:t>
    </dgm:pt>
    <dgm:pt modelId="{CCA24801-B08C-4FF6-8840-A0D550A0BDF8}" type="parTrans" cxnId="{1D51C093-6753-4EF4-8AC9-DF4F91393024}">
      <dgm:prSet/>
      <dgm:spPr/>
      <dgm:t>
        <a:bodyPr/>
        <a:lstStyle/>
        <a:p>
          <a:endParaRPr lang="el-GR"/>
        </a:p>
      </dgm:t>
    </dgm:pt>
    <dgm:pt modelId="{CE47A0B7-E51F-41E4-96AE-594152A8F8C1}" type="sibTrans" cxnId="{1D51C093-6753-4EF4-8AC9-DF4F91393024}">
      <dgm:prSet/>
      <dgm:spPr/>
      <dgm:t>
        <a:bodyPr/>
        <a:lstStyle/>
        <a:p>
          <a:endParaRPr lang="el-GR"/>
        </a:p>
      </dgm:t>
    </dgm:pt>
    <dgm:pt modelId="{2F76918A-E641-46C9-AFDC-54B8591DACF9}">
      <dgm:prSet custT="1"/>
      <dgm:spPr/>
      <dgm:t>
        <a:bodyPr/>
        <a:lstStyle/>
        <a:p>
          <a:r>
            <a:rPr lang="el-GR" sz="2000" dirty="0"/>
            <a:t>5. Μόλυβδος</a:t>
          </a:r>
        </a:p>
      </dgm:t>
    </dgm:pt>
    <dgm:pt modelId="{7EA561A6-7D3E-49E1-A6EA-CF22574552B7}" type="parTrans" cxnId="{66857FD0-443D-4873-AD62-6E857F6CD07E}">
      <dgm:prSet/>
      <dgm:spPr/>
      <dgm:t>
        <a:bodyPr/>
        <a:lstStyle/>
        <a:p>
          <a:endParaRPr lang="el-GR"/>
        </a:p>
      </dgm:t>
    </dgm:pt>
    <dgm:pt modelId="{4480F997-DEEE-49B5-B4EE-1AA66FDAB369}" type="sibTrans" cxnId="{66857FD0-443D-4873-AD62-6E857F6CD07E}">
      <dgm:prSet/>
      <dgm:spPr/>
      <dgm:t>
        <a:bodyPr/>
        <a:lstStyle/>
        <a:p>
          <a:endParaRPr lang="el-GR"/>
        </a:p>
      </dgm:t>
    </dgm:pt>
    <dgm:pt modelId="{D5081703-BF59-43CB-A5D0-8AAE654B1DF7}" type="asst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l-GR" sz="2400" b="1" cap="none" spc="0" dirty="0">
              <a:ln/>
              <a:solidFill>
                <a:schemeClr val="accent3"/>
              </a:solidFill>
              <a:effectLst/>
            </a:rPr>
            <a:t>ΣΥΝΘΕΤΙΚΑ</a:t>
          </a:r>
        </a:p>
      </dgm:t>
    </dgm:pt>
    <dgm:pt modelId="{490542CD-BD89-4CD1-977A-F0A8BC2EC510}" type="parTrans" cxnId="{F7413412-D89E-4DFF-86A7-8C3AA440AD78}">
      <dgm:prSet/>
      <dgm:spPr/>
      <dgm:t>
        <a:bodyPr/>
        <a:lstStyle/>
        <a:p>
          <a:endParaRPr lang="el-GR"/>
        </a:p>
      </dgm:t>
    </dgm:pt>
    <dgm:pt modelId="{E90D4682-E65E-4F61-B02F-4FF65E4628F5}" type="sibTrans" cxnId="{F7413412-D89E-4DFF-86A7-8C3AA440AD78}">
      <dgm:prSet/>
      <dgm:spPr/>
      <dgm:t>
        <a:bodyPr/>
        <a:lstStyle/>
        <a:p>
          <a:endParaRPr lang="el-GR"/>
        </a:p>
      </dgm:t>
    </dgm:pt>
    <dgm:pt modelId="{6219B27A-965D-42F4-990F-9526CE27A652}" type="asst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15240" tIns="15240" rIns="15240" bIns="15240" numCol="1" spcCol="1270" anchor="ctr" anchorCtr="0"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prstClr val="white">
                <a:lumMod val="65000"/>
              </a:prstClr>
            </a:contourClr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cap="none" spc="0" dirty="0">
              <a:ln/>
              <a:solidFill>
                <a:srgbClr val="5D739A"/>
              </a:solidFill>
              <a:effectLst/>
              <a:latin typeface="Calibri" panose="020F0502020204030204"/>
              <a:ea typeface="+mn-ea"/>
              <a:cs typeface="+mn-cs"/>
            </a:rPr>
            <a:t>ΦΥΣΙΚΑ</a:t>
          </a:r>
        </a:p>
      </dgm:t>
    </dgm:pt>
    <dgm:pt modelId="{C364EF54-AFBD-43C3-A96A-7E863D0CC63F}" type="parTrans" cxnId="{2CF73C11-DE17-4DF1-A427-00D69E2DF738}">
      <dgm:prSet/>
      <dgm:spPr/>
      <dgm:t>
        <a:bodyPr/>
        <a:lstStyle/>
        <a:p>
          <a:endParaRPr lang="el-GR"/>
        </a:p>
      </dgm:t>
    </dgm:pt>
    <dgm:pt modelId="{0873AB1D-1228-43F0-9C0C-5B95BC6044F2}" type="sibTrans" cxnId="{2CF73C11-DE17-4DF1-A427-00D69E2DF738}">
      <dgm:prSet/>
      <dgm:spPr/>
      <dgm:t>
        <a:bodyPr/>
        <a:lstStyle/>
        <a:p>
          <a:endParaRPr lang="el-GR"/>
        </a:p>
      </dgm:t>
    </dgm:pt>
    <dgm:pt modelId="{43C676E8-D3D3-4421-86C3-4CE64E33796E}" type="asst">
      <dgm:prSet/>
      <dgm:spPr/>
      <dgm:t>
        <a:bodyPr/>
        <a:lstStyle/>
        <a:p>
          <a:r>
            <a:rPr lang="el-GR" dirty="0"/>
            <a:t>Πλαστικά</a:t>
          </a:r>
        </a:p>
        <a:p>
          <a:r>
            <a:rPr lang="el-GR" dirty="0"/>
            <a:t>Χρώματα</a:t>
          </a:r>
        </a:p>
      </dgm:t>
    </dgm:pt>
    <dgm:pt modelId="{B5267080-2B20-49AC-98E7-1FBCACC7146D}" type="parTrans" cxnId="{E8CF71F2-5AF7-415D-AF34-413323607F76}">
      <dgm:prSet/>
      <dgm:spPr/>
      <dgm:t>
        <a:bodyPr/>
        <a:lstStyle/>
        <a:p>
          <a:endParaRPr lang="el-GR"/>
        </a:p>
      </dgm:t>
    </dgm:pt>
    <dgm:pt modelId="{5AB0D0A7-747A-4217-8DB0-889E8A68B587}" type="sibTrans" cxnId="{E8CF71F2-5AF7-415D-AF34-413323607F76}">
      <dgm:prSet/>
      <dgm:spPr/>
      <dgm:t>
        <a:bodyPr/>
        <a:lstStyle/>
        <a:p>
          <a:endParaRPr lang="el-GR"/>
        </a:p>
      </dgm:t>
    </dgm:pt>
    <dgm:pt modelId="{E1ED06ED-AEDA-4C65-900A-D3F9143C5FE8}" type="asst">
      <dgm:prSet/>
      <dgm:spPr/>
      <dgm:t>
        <a:bodyPr/>
        <a:lstStyle/>
        <a:p>
          <a:r>
            <a:rPr lang="el-GR" dirty="0"/>
            <a:t>Καουτσούκ</a:t>
          </a:r>
        </a:p>
        <a:p>
          <a:r>
            <a:rPr lang="el-GR" dirty="0"/>
            <a:t>Ξύλο</a:t>
          </a:r>
        </a:p>
        <a:p>
          <a:r>
            <a:rPr lang="el-GR" dirty="0"/>
            <a:t>Γυαλί</a:t>
          </a:r>
        </a:p>
        <a:p>
          <a:r>
            <a:rPr lang="el-GR" dirty="0"/>
            <a:t>Δέρμα</a:t>
          </a:r>
        </a:p>
        <a:p>
          <a:r>
            <a:rPr lang="el-GR" dirty="0"/>
            <a:t>Διαμάντια</a:t>
          </a:r>
        </a:p>
        <a:p>
          <a:r>
            <a:rPr lang="el-GR" dirty="0"/>
            <a:t>Κεραμικά</a:t>
          </a:r>
        </a:p>
        <a:p>
          <a:r>
            <a:rPr lang="el-GR" dirty="0"/>
            <a:t>Λάδι</a:t>
          </a:r>
        </a:p>
        <a:p>
          <a:r>
            <a:rPr lang="el-GR" dirty="0"/>
            <a:t>Άνθρακας</a:t>
          </a:r>
        </a:p>
        <a:p>
          <a:r>
            <a:rPr lang="el-GR" dirty="0"/>
            <a:t>Θείο</a:t>
          </a:r>
        </a:p>
      </dgm:t>
    </dgm:pt>
    <dgm:pt modelId="{508CE01D-CC84-4F7D-839F-CA59075B523C}" type="parTrans" cxnId="{31C9BF43-5AF3-4897-A7F7-199C7C10742F}">
      <dgm:prSet/>
      <dgm:spPr/>
      <dgm:t>
        <a:bodyPr/>
        <a:lstStyle/>
        <a:p>
          <a:endParaRPr lang="el-GR"/>
        </a:p>
      </dgm:t>
    </dgm:pt>
    <dgm:pt modelId="{EB5DC87C-560B-49E2-8DCC-082FBEA226A3}" type="sibTrans" cxnId="{31C9BF43-5AF3-4897-A7F7-199C7C10742F}">
      <dgm:prSet/>
      <dgm:spPr/>
      <dgm:t>
        <a:bodyPr/>
        <a:lstStyle/>
        <a:p>
          <a:endParaRPr lang="el-GR"/>
        </a:p>
      </dgm:t>
    </dgm:pt>
    <dgm:pt modelId="{46FF22BB-F79A-4C59-B6B4-184ECF47581C}" type="pres">
      <dgm:prSet presAssocID="{B022DDC4-ABEE-4362-9C49-E95756B485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1710489-E750-44AB-A069-7DBDD342F339}" type="pres">
      <dgm:prSet presAssocID="{4DFAFB2D-97B0-4F54-8255-94D8D62470C7}" presName="hierRoot1" presStyleCnt="0">
        <dgm:presLayoutVars>
          <dgm:hierBranch val="init"/>
        </dgm:presLayoutVars>
      </dgm:prSet>
      <dgm:spPr/>
    </dgm:pt>
    <dgm:pt modelId="{99194534-C2AE-458C-BBA0-45372793CEEA}" type="pres">
      <dgm:prSet presAssocID="{4DFAFB2D-97B0-4F54-8255-94D8D62470C7}" presName="rootComposite1" presStyleCnt="0"/>
      <dgm:spPr/>
    </dgm:pt>
    <dgm:pt modelId="{5D67E26E-0A61-4F05-A75D-0004DD993748}" type="pres">
      <dgm:prSet presAssocID="{4DFAFB2D-97B0-4F54-8255-94D8D62470C7}" presName="rootText1" presStyleLbl="node0" presStyleIdx="0" presStyleCnt="1" custScaleX="237014" custScaleY="125445" custLinFactNeighborX="-79760" custLinFactNeighborY="-29234">
        <dgm:presLayoutVars>
          <dgm:chPref val="3"/>
        </dgm:presLayoutVars>
      </dgm:prSet>
      <dgm:spPr/>
    </dgm:pt>
    <dgm:pt modelId="{7822277B-192D-4EA4-84C3-8C262D1F33C8}" type="pres">
      <dgm:prSet presAssocID="{4DFAFB2D-97B0-4F54-8255-94D8D62470C7}" presName="rootConnector1" presStyleLbl="node1" presStyleIdx="0" presStyleCnt="0"/>
      <dgm:spPr/>
    </dgm:pt>
    <dgm:pt modelId="{96F99FD6-5C2E-48F7-97A6-9CD1E87CF5E7}" type="pres">
      <dgm:prSet presAssocID="{4DFAFB2D-97B0-4F54-8255-94D8D62470C7}" presName="hierChild2" presStyleCnt="0"/>
      <dgm:spPr/>
    </dgm:pt>
    <dgm:pt modelId="{CD180DE7-6B76-4B08-B98E-259B6F027822}" type="pres">
      <dgm:prSet presAssocID="{4DFAFB2D-97B0-4F54-8255-94D8D62470C7}" presName="hierChild3" presStyleCnt="0"/>
      <dgm:spPr/>
    </dgm:pt>
    <dgm:pt modelId="{44E1458E-BD88-44B2-99BE-684CA971E967}" type="pres">
      <dgm:prSet presAssocID="{CEC5B48E-5113-4C76-A3C2-3F71B7C1A1D2}" presName="Name111" presStyleLbl="parChTrans1D2" presStyleIdx="0" presStyleCnt="2"/>
      <dgm:spPr/>
    </dgm:pt>
    <dgm:pt modelId="{71E7DE0A-75E4-460D-A97E-4FF4D3577658}" type="pres">
      <dgm:prSet presAssocID="{F94900C3-5AE2-4C0A-B568-C25C5522AF79}" presName="hierRoot3" presStyleCnt="0">
        <dgm:presLayoutVars>
          <dgm:hierBranch val="init"/>
        </dgm:presLayoutVars>
      </dgm:prSet>
      <dgm:spPr/>
    </dgm:pt>
    <dgm:pt modelId="{0B9A7B25-6A3A-4E99-8250-4E696EC97906}" type="pres">
      <dgm:prSet presAssocID="{F94900C3-5AE2-4C0A-B568-C25C5522AF79}" presName="rootComposite3" presStyleCnt="0"/>
      <dgm:spPr/>
    </dgm:pt>
    <dgm:pt modelId="{75F77B66-3EAE-4D4A-A7E7-6634E06F02CA}" type="pres">
      <dgm:prSet presAssocID="{F94900C3-5AE2-4C0A-B568-C25C5522AF79}" presName="rootText3" presStyleLbl="asst1" presStyleIdx="0" presStyleCnt="14" custScaleX="199551" custScaleY="130596" custLinFactNeighborX="-5912" custLinFactNeighborY="-68405">
        <dgm:presLayoutVars>
          <dgm:chPref val="3"/>
        </dgm:presLayoutVars>
      </dgm:prSet>
      <dgm:spPr/>
    </dgm:pt>
    <dgm:pt modelId="{E6CAEFF4-D6B2-45B6-B553-510D7EEE90AE}" type="pres">
      <dgm:prSet presAssocID="{F94900C3-5AE2-4C0A-B568-C25C5522AF79}" presName="rootConnector3" presStyleLbl="asst1" presStyleIdx="0" presStyleCnt="14"/>
      <dgm:spPr/>
    </dgm:pt>
    <dgm:pt modelId="{894CE2C8-FA67-4AC4-883C-CD683544FDF6}" type="pres">
      <dgm:prSet presAssocID="{F94900C3-5AE2-4C0A-B568-C25C5522AF79}" presName="hierChild6" presStyleCnt="0"/>
      <dgm:spPr/>
    </dgm:pt>
    <dgm:pt modelId="{09C7DA7A-CB4D-4B1F-B6EC-1D07F01803E6}" type="pres">
      <dgm:prSet presAssocID="{F94900C3-5AE2-4C0A-B568-C25C5522AF79}" presName="hierChild7" presStyleCnt="0"/>
      <dgm:spPr/>
    </dgm:pt>
    <dgm:pt modelId="{75011F79-5FA8-4EB3-9EE9-25DF826B294D}" type="pres">
      <dgm:prSet presAssocID="{C2461758-6581-4BDD-B45F-1832626EC60B}" presName="Name111" presStyleLbl="parChTrans1D3" presStyleIdx="0" presStyleCnt="4"/>
      <dgm:spPr/>
    </dgm:pt>
    <dgm:pt modelId="{6BCFFD31-7673-4678-AAA1-4CC755220274}" type="pres">
      <dgm:prSet presAssocID="{71310904-B150-4BEA-9C3C-2EC179E71A2F}" presName="hierRoot3" presStyleCnt="0">
        <dgm:presLayoutVars>
          <dgm:hierBranch val="init"/>
        </dgm:presLayoutVars>
      </dgm:prSet>
      <dgm:spPr/>
    </dgm:pt>
    <dgm:pt modelId="{981444DA-128E-4E30-B322-65A0DC151EAC}" type="pres">
      <dgm:prSet presAssocID="{71310904-B150-4BEA-9C3C-2EC179E71A2F}" presName="rootComposite3" presStyleCnt="0"/>
      <dgm:spPr/>
    </dgm:pt>
    <dgm:pt modelId="{9FAA0EC5-5A7B-4F78-9379-B8C8FC45F6AD}" type="pres">
      <dgm:prSet presAssocID="{71310904-B150-4BEA-9C3C-2EC179E71A2F}" presName="rootText3" presStyleLbl="asst1" presStyleIdx="1" presStyleCnt="14" custScaleX="195678" custLinFactNeighborX="1369" custLinFactNeighborY="-90754">
        <dgm:presLayoutVars>
          <dgm:chPref val="3"/>
        </dgm:presLayoutVars>
      </dgm:prSet>
      <dgm:spPr/>
    </dgm:pt>
    <dgm:pt modelId="{6739FC36-0EB9-4107-AA09-C0610C3993E2}" type="pres">
      <dgm:prSet presAssocID="{71310904-B150-4BEA-9C3C-2EC179E71A2F}" presName="rootConnector3" presStyleLbl="asst1" presStyleIdx="1" presStyleCnt="14"/>
      <dgm:spPr/>
    </dgm:pt>
    <dgm:pt modelId="{03685BDD-D620-462F-A827-357CABF78D8D}" type="pres">
      <dgm:prSet presAssocID="{71310904-B150-4BEA-9C3C-2EC179E71A2F}" presName="hierChild6" presStyleCnt="0"/>
      <dgm:spPr/>
    </dgm:pt>
    <dgm:pt modelId="{2803DD31-EF4B-4062-9349-AC342F61AC9D}" type="pres">
      <dgm:prSet presAssocID="{71310904-B150-4BEA-9C3C-2EC179E71A2F}" presName="hierChild7" presStyleCnt="0"/>
      <dgm:spPr/>
    </dgm:pt>
    <dgm:pt modelId="{D910DA4C-3AB0-49BA-8B74-E9C564A92607}" type="pres">
      <dgm:prSet presAssocID="{03DAEF6F-C807-4AE5-8E8E-7A4347AB0175}" presName="Name111" presStyleLbl="parChTrans1D4" presStyleIdx="0" presStyleCnt="10"/>
      <dgm:spPr/>
    </dgm:pt>
    <dgm:pt modelId="{E4F31810-FDBA-4663-87BD-216F21CAAC77}" type="pres">
      <dgm:prSet presAssocID="{6C23689F-F478-4B97-923C-40DE6D7ED1F0}" presName="hierRoot3" presStyleCnt="0">
        <dgm:presLayoutVars>
          <dgm:hierBranch val="init"/>
        </dgm:presLayoutVars>
      </dgm:prSet>
      <dgm:spPr/>
    </dgm:pt>
    <dgm:pt modelId="{98119262-042F-403C-80E2-D31AEE0FF94A}" type="pres">
      <dgm:prSet presAssocID="{6C23689F-F478-4B97-923C-40DE6D7ED1F0}" presName="rootComposite3" presStyleCnt="0"/>
      <dgm:spPr/>
    </dgm:pt>
    <dgm:pt modelId="{367ED813-26BD-48C5-B347-BAB97DEF658C}" type="pres">
      <dgm:prSet presAssocID="{6C23689F-F478-4B97-923C-40DE6D7ED1F0}" presName="rootText3" presStyleLbl="asst1" presStyleIdx="2" presStyleCnt="14" custScaleX="132807" custLinFactNeighborX="5509" custLinFactNeighborY="-58984">
        <dgm:presLayoutVars>
          <dgm:chPref val="3"/>
        </dgm:presLayoutVars>
      </dgm:prSet>
      <dgm:spPr/>
    </dgm:pt>
    <dgm:pt modelId="{3608C53D-BEB9-4966-B6FD-B365265C5A8C}" type="pres">
      <dgm:prSet presAssocID="{6C23689F-F478-4B97-923C-40DE6D7ED1F0}" presName="rootConnector3" presStyleLbl="asst1" presStyleIdx="2" presStyleCnt="14"/>
      <dgm:spPr/>
    </dgm:pt>
    <dgm:pt modelId="{8932ADFD-3979-4816-86A1-1BCBA6221D69}" type="pres">
      <dgm:prSet presAssocID="{6C23689F-F478-4B97-923C-40DE6D7ED1F0}" presName="hierChild6" presStyleCnt="0"/>
      <dgm:spPr/>
    </dgm:pt>
    <dgm:pt modelId="{DA6974C5-0A28-44C8-B520-9CB25A3D0F6E}" type="pres">
      <dgm:prSet presAssocID="{6C23689F-F478-4B97-923C-40DE6D7ED1F0}" presName="hierChild7" presStyleCnt="0"/>
      <dgm:spPr/>
    </dgm:pt>
    <dgm:pt modelId="{A6CC6847-D506-4846-BF97-0817526536D6}" type="pres">
      <dgm:prSet presAssocID="{CA9FA948-0A95-4B3D-B50F-C9FA1D9E6F52}" presName="Name111" presStyleLbl="parChTrans1D4" presStyleIdx="1" presStyleCnt="10"/>
      <dgm:spPr/>
    </dgm:pt>
    <dgm:pt modelId="{4C8689E5-4A2E-49E3-9B62-77C28931F7BB}" type="pres">
      <dgm:prSet presAssocID="{A18EB5CB-59A1-4C7F-B046-B678A3CDFA63}" presName="hierRoot3" presStyleCnt="0">
        <dgm:presLayoutVars>
          <dgm:hierBranch val="init"/>
        </dgm:presLayoutVars>
      </dgm:prSet>
      <dgm:spPr/>
    </dgm:pt>
    <dgm:pt modelId="{D11D807E-8673-4AB6-8B4C-04A133C3889E}" type="pres">
      <dgm:prSet presAssocID="{A18EB5CB-59A1-4C7F-B046-B678A3CDFA63}" presName="rootComposite3" presStyleCnt="0"/>
      <dgm:spPr/>
    </dgm:pt>
    <dgm:pt modelId="{E4CD9541-F574-494E-BC6A-77D7310E94B2}" type="pres">
      <dgm:prSet presAssocID="{A18EB5CB-59A1-4C7F-B046-B678A3CDFA63}" presName="rootText3" presStyleLbl="asst1" presStyleIdx="3" presStyleCnt="14" custScaleX="139444" custLinFactX="-63905" custLinFactY="10500" custLinFactNeighborX="-100000" custLinFactNeighborY="100000">
        <dgm:presLayoutVars>
          <dgm:chPref val="3"/>
        </dgm:presLayoutVars>
      </dgm:prSet>
      <dgm:spPr/>
    </dgm:pt>
    <dgm:pt modelId="{2348C2A1-3373-4933-8F89-208903D22183}" type="pres">
      <dgm:prSet presAssocID="{A18EB5CB-59A1-4C7F-B046-B678A3CDFA63}" presName="rootConnector3" presStyleLbl="asst1" presStyleIdx="3" presStyleCnt="14"/>
      <dgm:spPr/>
    </dgm:pt>
    <dgm:pt modelId="{C9717DAE-1CE5-45A4-99EB-249457AB85C1}" type="pres">
      <dgm:prSet presAssocID="{A18EB5CB-59A1-4C7F-B046-B678A3CDFA63}" presName="hierChild6" presStyleCnt="0"/>
      <dgm:spPr/>
    </dgm:pt>
    <dgm:pt modelId="{EB33A8D6-6D88-4034-8F65-2E097F80C504}" type="pres">
      <dgm:prSet presAssocID="{A18EB5CB-59A1-4C7F-B046-B678A3CDFA63}" presName="hierChild7" presStyleCnt="0"/>
      <dgm:spPr/>
    </dgm:pt>
    <dgm:pt modelId="{A9AB4848-29E0-49B0-9851-C224D5B535F7}" type="pres">
      <dgm:prSet presAssocID="{AA7069B5-2F3B-4757-88D8-3ECB64124444}" presName="Name111" presStyleLbl="parChTrans1D4" presStyleIdx="2" presStyleCnt="10"/>
      <dgm:spPr/>
    </dgm:pt>
    <dgm:pt modelId="{9E9F85DE-296F-49A5-80F8-AADBA2135B58}" type="pres">
      <dgm:prSet presAssocID="{B06B388A-FB71-4E3B-AE43-1EFCFA92E8CB}" presName="hierRoot3" presStyleCnt="0">
        <dgm:presLayoutVars>
          <dgm:hierBranch/>
        </dgm:presLayoutVars>
      </dgm:prSet>
      <dgm:spPr/>
    </dgm:pt>
    <dgm:pt modelId="{64817B6E-B4EE-4B4B-960E-B246B7F9E9B9}" type="pres">
      <dgm:prSet presAssocID="{B06B388A-FB71-4E3B-AE43-1EFCFA92E8CB}" presName="rootComposite3" presStyleCnt="0"/>
      <dgm:spPr/>
    </dgm:pt>
    <dgm:pt modelId="{C6D49E9A-764C-4D90-A156-A310C813800D}" type="pres">
      <dgm:prSet presAssocID="{B06B388A-FB71-4E3B-AE43-1EFCFA92E8CB}" presName="rootText3" presStyleLbl="asst1" presStyleIdx="4" presStyleCnt="14" custScaleX="146751" custLinFactY="48309" custLinFactNeighborX="272" custLinFactNeighborY="100000">
        <dgm:presLayoutVars>
          <dgm:chPref val="3"/>
        </dgm:presLayoutVars>
      </dgm:prSet>
      <dgm:spPr/>
    </dgm:pt>
    <dgm:pt modelId="{C71F7128-657F-4A91-9D84-E84C84CF8677}" type="pres">
      <dgm:prSet presAssocID="{B06B388A-FB71-4E3B-AE43-1EFCFA92E8CB}" presName="rootConnector3" presStyleLbl="asst1" presStyleIdx="4" presStyleCnt="14"/>
      <dgm:spPr/>
    </dgm:pt>
    <dgm:pt modelId="{EC767254-5DC6-4468-B2E3-0A352B58FBEB}" type="pres">
      <dgm:prSet presAssocID="{B06B388A-FB71-4E3B-AE43-1EFCFA92E8CB}" presName="hierChild6" presStyleCnt="0"/>
      <dgm:spPr/>
    </dgm:pt>
    <dgm:pt modelId="{64103D23-F42D-455F-9FC8-3B4DC5E4A744}" type="pres">
      <dgm:prSet presAssocID="{B06B388A-FB71-4E3B-AE43-1EFCFA92E8CB}" presName="hierChild7" presStyleCnt="0"/>
      <dgm:spPr/>
    </dgm:pt>
    <dgm:pt modelId="{408995C7-755A-4EF0-9B39-254EDAE9BE35}" type="pres">
      <dgm:prSet presAssocID="{0DC7E0C5-7210-47F8-8E9D-5226FFB40226}" presName="Name111" presStyleLbl="parChTrans1D3" presStyleIdx="1" presStyleCnt="4"/>
      <dgm:spPr/>
    </dgm:pt>
    <dgm:pt modelId="{239A73A9-AD2B-49A0-84F2-DF99FF4A2CFD}" type="pres">
      <dgm:prSet presAssocID="{5940638E-1241-49AD-A9E6-7BA06F829D83}" presName="hierRoot3" presStyleCnt="0">
        <dgm:presLayoutVars>
          <dgm:hierBranch val="init"/>
        </dgm:presLayoutVars>
      </dgm:prSet>
      <dgm:spPr/>
    </dgm:pt>
    <dgm:pt modelId="{79A90F14-63BF-463A-B87C-35DCBA3F39CE}" type="pres">
      <dgm:prSet presAssocID="{5940638E-1241-49AD-A9E6-7BA06F829D83}" presName="rootComposite3" presStyleCnt="0"/>
      <dgm:spPr/>
    </dgm:pt>
    <dgm:pt modelId="{6F2720F0-567D-4FB8-92C9-DE0A05F22CDD}" type="pres">
      <dgm:prSet presAssocID="{5940638E-1241-49AD-A9E6-7BA06F829D83}" presName="rootText3" presStyleLbl="asst1" presStyleIdx="5" presStyleCnt="14" custScaleX="225410" custLinFactNeighborX="-31360" custLinFactNeighborY="-90663">
        <dgm:presLayoutVars>
          <dgm:chPref val="3"/>
        </dgm:presLayoutVars>
      </dgm:prSet>
      <dgm:spPr/>
    </dgm:pt>
    <dgm:pt modelId="{06F97E01-AC2D-46DB-9F61-9FF8455F4456}" type="pres">
      <dgm:prSet presAssocID="{5940638E-1241-49AD-A9E6-7BA06F829D83}" presName="rootConnector3" presStyleLbl="asst1" presStyleIdx="5" presStyleCnt="14"/>
      <dgm:spPr/>
    </dgm:pt>
    <dgm:pt modelId="{0580DD89-48CB-4465-983A-CD93CFD32851}" type="pres">
      <dgm:prSet presAssocID="{5940638E-1241-49AD-A9E6-7BA06F829D83}" presName="hierChild6" presStyleCnt="0"/>
      <dgm:spPr/>
    </dgm:pt>
    <dgm:pt modelId="{24431C31-5BD3-4FF7-A018-73D71F72D6BF}" type="pres">
      <dgm:prSet presAssocID="{CCA24801-B08C-4FF6-8840-A0D550A0BDF8}" presName="Name37" presStyleLbl="parChTrans1D4" presStyleIdx="3" presStyleCnt="10"/>
      <dgm:spPr/>
    </dgm:pt>
    <dgm:pt modelId="{3A0096AA-83DB-4605-9106-87FE579FDB94}" type="pres">
      <dgm:prSet presAssocID="{A1C02E58-AA2C-4D03-A92E-7CC1921EEA9C}" presName="hierRoot2" presStyleCnt="0">
        <dgm:presLayoutVars>
          <dgm:hierBranch val="init"/>
        </dgm:presLayoutVars>
      </dgm:prSet>
      <dgm:spPr/>
    </dgm:pt>
    <dgm:pt modelId="{64F2EFC8-C1E7-44E3-8A4B-6DAB7E2CB861}" type="pres">
      <dgm:prSet presAssocID="{A1C02E58-AA2C-4D03-A92E-7CC1921EEA9C}" presName="rootComposite" presStyleCnt="0"/>
      <dgm:spPr/>
    </dgm:pt>
    <dgm:pt modelId="{C56522EE-9D23-445B-A4F5-E7025632236D}" type="pres">
      <dgm:prSet presAssocID="{A1C02E58-AA2C-4D03-A92E-7CC1921EEA9C}" presName="rootText" presStyleLbl="node4" presStyleIdx="0" presStyleCnt="2" custScaleX="129696" custScaleY="85853" custLinFactX="-100000" custLinFactNeighborX="-113938" custLinFactNeighborY="1605">
        <dgm:presLayoutVars>
          <dgm:chPref val="3"/>
        </dgm:presLayoutVars>
      </dgm:prSet>
      <dgm:spPr/>
    </dgm:pt>
    <dgm:pt modelId="{BD53EDB8-5B4C-47A0-9826-B6EBDC85C7EA}" type="pres">
      <dgm:prSet presAssocID="{A1C02E58-AA2C-4D03-A92E-7CC1921EEA9C}" presName="rootConnector" presStyleLbl="node4" presStyleIdx="0" presStyleCnt="2"/>
      <dgm:spPr/>
    </dgm:pt>
    <dgm:pt modelId="{BC771ADF-BFD9-49AF-9424-78072B538978}" type="pres">
      <dgm:prSet presAssocID="{A1C02E58-AA2C-4D03-A92E-7CC1921EEA9C}" presName="hierChild4" presStyleCnt="0"/>
      <dgm:spPr/>
    </dgm:pt>
    <dgm:pt modelId="{64E38A14-C28F-4BD4-A34C-6D2A4269EE4B}" type="pres">
      <dgm:prSet presAssocID="{A1C02E58-AA2C-4D03-A92E-7CC1921EEA9C}" presName="hierChild5" presStyleCnt="0"/>
      <dgm:spPr/>
    </dgm:pt>
    <dgm:pt modelId="{708B13C6-054A-4FE9-8D3E-9AB85A7054EE}" type="pres">
      <dgm:prSet presAssocID="{7EA561A6-7D3E-49E1-A6EA-CF22574552B7}" presName="Name37" presStyleLbl="parChTrans1D4" presStyleIdx="4" presStyleCnt="10"/>
      <dgm:spPr/>
    </dgm:pt>
    <dgm:pt modelId="{9B5DA12E-4571-4888-ADD3-B12BEE25C34D}" type="pres">
      <dgm:prSet presAssocID="{2F76918A-E641-46C9-AFDC-54B8591DACF9}" presName="hierRoot2" presStyleCnt="0">
        <dgm:presLayoutVars>
          <dgm:hierBranch val="init"/>
        </dgm:presLayoutVars>
      </dgm:prSet>
      <dgm:spPr/>
    </dgm:pt>
    <dgm:pt modelId="{1A165078-550A-481C-8E7F-B3D9FC1C6C40}" type="pres">
      <dgm:prSet presAssocID="{2F76918A-E641-46C9-AFDC-54B8591DACF9}" presName="rootComposite" presStyleCnt="0"/>
      <dgm:spPr/>
    </dgm:pt>
    <dgm:pt modelId="{39839F5A-7BC0-421D-9F53-ABA7FB69149A}" type="pres">
      <dgm:prSet presAssocID="{2F76918A-E641-46C9-AFDC-54B8591DACF9}" presName="rootText" presStyleLbl="node4" presStyleIdx="1" presStyleCnt="2" custScaleX="126130" custScaleY="85853" custLinFactX="-100000" custLinFactNeighborX="-114011" custLinFactNeighborY="-9116">
        <dgm:presLayoutVars>
          <dgm:chPref val="3"/>
        </dgm:presLayoutVars>
      </dgm:prSet>
      <dgm:spPr/>
    </dgm:pt>
    <dgm:pt modelId="{488A95F5-21DD-42EA-98ED-4C1269D97081}" type="pres">
      <dgm:prSet presAssocID="{2F76918A-E641-46C9-AFDC-54B8591DACF9}" presName="rootConnector" presStyleLbl="node4" presStyleIdx="1" presStyleCnt="2"/>
      <dgm:spPr/>
    </dgm:pt>
    <dgm:pt modelId="{DA2FF510-EB61-4438-9353-E9A5C2FCB79A}" type="pres">
      <dgm:prSet presAssocID="{2F76918A-E641-46C9-AFDC-54B8591DACF9}" presName="hierChild4" presStyleCnt="0"/>
      <dgm:spPr/>
    </dgm:pt>
    <dgm:pt modelId="{90AE6B8A-9B0B-4C8C-B250-8912D33E65DA}" type="pres">
      <dgm:prSet presAssocID="{2F76918A-E641-46C9-AFDC-54B8591DACF9}" presName="hierChild5" presStyleCnt="0"/>
      <dgm:spPr/>
    </dgm:pt>
    <dgm:pt modelId="{B4989C23-5811-47F5-9B51-3F9C444567CC}" type="pres">
      <dgm:prSet presAssocID="{5940638E-1241-49AD-A9E6-7BA06F829D83}" presName="hierChild7" presStyleCnt="0"/>
      <dgm:spPr/>
    </dgm:pt>
    <dgm:pt modelId="{7AB1D399-BCFF-401E-A711-8965D9FE7C3F}" type="pres">
      <dgm:prSet presAssocID="{C0E5DE2D-5A54-435E-A449-EC529BC4BE1D}" presName="Name111" presStyleLbl="parChTrans1D4" presStyleIdx="5" presStyleCnt="10"/>
      <dgm:spPr/>
    </dgm:pt>
    <dgm:pt modelId="{E9A3148E-DEF7-41D4-8387-5042003D8478}" type="pres">
      <dgm:prSet presAssocID="{62E06FC2-0598-4BC4-92FE-19F368E0B0C1}" presName="hierRoot3" presStyleCnt="0">
        <dgm:presLayoutVars>
          <dgm:hierBranch val="init"/>
        </dgm:presLayoutVars>
      </dgm:prSet>
      <dgm:spPr/>
    </dgm:pt>
    <dgm:pt modelId="{906F8D2D-FBF3-46A0-B156-296B495E9ACB}" type="pres">
      <dgm:prSet presAssocID="{62E06FC2-0598-4BC4-92FE-19F368E0B0C1}" presName="rootComposite3" presStyleCnt="0"/>
      <dgm:spPr/>
    </dgm:pt>
    <dgm:pt modelId="{2F080B3B-AA41-4C97-850C-A639E7998BAA}" type="pres">
      <dgm:prSet presAssocID="{62E06FC2-0598-4BC4-92FE-19F368E0B0C1}" presName="rootText3" presStyleLbl="asst1" presStyleIdx="6" presStyleCnt="14" custScaleX="119187" custScaleY="85853" custLinFactNeighborX="-25696" custLinFactNeighborY="-86312">
        <dgm:presLayoutVars>
          <dgm:chPref val="3"/>
        </dgm:presLayoutVars>
      </dgm:prSet>
      <dgm:spPr/>
    </dgm:pt>
    <dgm:pt modelId="{C5883662-B2FE-4233-8330-4F357C2D0F4A}" type="pres">
      <dgm:prSet presAssocID="{62E06FC2-0598-4BC4-92FE-19F368E0B0C1}" presName="rootConnector3" presStyleLbl="asst1" presStyleIdx="6" presStyleCnt="14"/>
      <dgm:spPr/>
    </dgm:pt>
    <dgm:pt modelId="{46E42B2A-0015-4D17-ABD6-7A81BD2F1136}" type="pres">
      <dgm:prSet presAssocID="{62E06FC2-0598-4BC4-92FE-19F368E0B0C1}" presName="hierChild6" presStyleCnt="0"/>
      <dgm:spPr/>
    </dgm:pt>
    <dgm:pt modelId="{314742F5-F80C-4392-9DC0-9B815AA231A6}" type="pres">
      <dgm:prSet presAssocID="{62E06FC2-0598-4BC4-92FE-19F368E0B0C1}" presName="hierChild7" presStyleCnt="0"/>
      <dgm:spPr/>
    </dgm:pt>
    <dgm:pt modelId="{82B437B8-DA25-4D10-AFCE-6B2EB0F58D42}" type="pres">
      <dgm:prSet presAssocID="{FADF0493-5915-4CA3-BEE2-E6F8EEFC51A7}" presName="Name111" presStyleLbl="parChTrans1D4" presStyleIdx="6" presStyleCnt="10"/>
      <dgm:spPr/>
    </dgm:pt>
    <dgm:pt modelId="{2C7D881C-CEF3-42B8-8401-05EBB4DBCEBD}" type="pres">
      <dgm:prSet presAssocID="{2D83FC12-551C-4B76-B750-0F3D4B8C3DCA}" presName="hierRoot3" presStyleCnt="0">
        <dgm:presLayoutVars>
          <dgm:hierBranch val="init"/>
        </dgm:presLayoutVars>
      </dgm:prSet>
      <dgm:spPr/>
    </dgm:pt>
    <dgm:pt modelId="{C89C8397-0582-41D8-883C-E366CEA428DD}" type="pres">
      <dgm:prSet presAssocID="{2D83FC12-551C-4B76-B750-0F3D4B8C3DCA}" presName="rootComposite3" presStyleCnt="0"/>
      <dgm:spPr/>
    </dgm:pt>
    <dgm:pt modelId="{280B7A86-99A1-4714-84BA-D0BEAE923D44}" type="pres">
      <dgm:prSet presAssocID="{2D83FC12-551C-4B76-B750-0F3D4B8C3DCA}" presName="rootText3" presStyleLbl="asst1" presStyleIdx="7" presStyleCnt="14" custScaleY="85853" custLinFactX="-99296" custLinFactNeighborX="-100000" custLinFactNeighborY="33969">
        <dgm:presLayoutVars>
          <dgm:chPref val="3"/>
        </dgm:presLayoutVars>
      </dgm:prSet>
      <dgm:spPr/>
    </dgm:pt>
    <dgm:pt modelId="{20318F17-0C02-4B12-8E61-DE6D76B7A969}" type="pres">
      <dgm:prSet presAssocID="{2D83FC12-551C-4B76-B750-0F3D4B8C3DCA}" presName="rootConnector3" presStyleLbl="asst1" presStyleIdx="7" presStyleCnt="14"/>
      <dgm:spPr/>
    </dgm:pt>
    <dgm:pt modelId="{06FCAC05-480E-4EAB-8A7B-CF8199EA2943}" type="pres">
      <dgm:prSet presAssocID="{2D83FC12-551C-4B76-B750-0F3D4B8C3DCA}" presName="hierChild6" presStyleCnt="0"/>
      <dgm:spPr/>
    </dgm:pt>
    <dgm:pt modelId="{2B6A98FF-7573-44C6-9183-FD5AE741034E}" type="pres">
      <dgm:prSet presAssocID="{2D83FC12-551C-4B76-B750-0F3D4B8C3DCA}" presName="hierChild7" presStyleCnt="0"/>
      <dgm:spPr/>
    </dgm:pt>
    <dgm:pt modelId="{F66E5353-174B-4B99-B9C1-F0417C8A6868}" type="pres">
      <dgm:prSet presAssocID="{C3D5F68B-469B-4785-B8D3-50BC1713299B}" presName="Name111" presStyleLbl="parChTrans1D4" presStyleIdx="7" presStyleCnt="10"/>
      <dgm:spPr/>
    </dgm:pt>
    <dgm:pt modelId="{103DE548-0354-48EB-B79C-36A32769154E}" type="pres">
      <dgm:prSet presAssocID="{CA867797-AA56-4152-A390-99817A0ED565}" presName="hierRoot3" presStyleCnt="0">
        <dgm:presLayoutVars>
          <dgm:hierBranch val="init"/>
        </dgm:presLayoutVars>
      </dgm:prSet>
      <dgm:spPr/>
    </dgm:pt>
    <dgm:pt modelId="{C3999358-B3C7-4A47-B0DB-3A398C369374}" type="pres">
      <dgm:prSet presAssocID="{CA867797-AA56-4152-A390-99817A0ED565}" presName="rootComposite3" presStyleCnt="0"/>
      <dgm:spPr/>
    </dgm:pt>
    <dgm:pt modelId="{6CB0B012-EAB8-4C65-AFF8-F84DBE4432BD}" type="pres">
      <dgm:prSet presAssocID="{CA867797-AA56-4152-A390-99817A0ED565}" presName="rootText3" presStyleLbl="asst1" presStyleIdx="8" presStyleCnt="14" custScaleX="152397" custScaleY="85853" custLinFactNeighborX="-26574" custLinFactNeighborY="17437">
        <dgm:presLayoutVars>
          <dgm:chPref val="3"/>
        </dgm:presLayoutVars>
      </dgm:prSet>
      <dgm:spPr/>
    </dgm:pt>
    <dgm:pt modelId="{E3511AB9-321B-4F10-A5F4-C8F1F9005713}" type="pres">
      <dgm:prSet presAssocID="{CA867797-AA56-4152-A390-99817A0ED565}" presName="rootConnector3" presStyleLbl="asst1" presStyleIdx="8" presStyleCnt="14"/>
      <dgm:spPr/>
    </dgm:pt>
    <dgm:pt modelId="{56D7AF51-2E16-439F-ABF7-1596BEB75010}" type="pres">
      <dgm:prSet presAssocID="{CA867797-AA56-4152-A390-99817A0ED565}" presName="hierChild6" presStyleCnt="0"/>
      <dgm:spPr/>
    </dgm:pt>
    <dgm:pt modelId="{AFF486BB-178B-4AD0-BEE0-0A4839F93512}" type="pres">
      <dgm:prSet presAssocID="{CA867797-AA56-4152-A390-99817A0ED565}" presName="hierChild7" presStyleCnt="0"/>
      <dgm:spPr/>
    </dgm:pt>
    <dgm:pt modelId="{71EE08FF-B4B4-44F6-B7F0-B5B2BB52DB52}" type="pres">
      <dgm:prSet presAssocID="{95A4B8FE-9907-49BB-8557-6BAF31C22220}" presName="Name111" presStyleLbl="parChTrans1D2" presStyleIdx="1" presStyleCnt="2"/>
      <dgm:spPr/>
    </dgm:pt>
    <dgm:pt modelId="{4293C1F3-B1E6-469A-8B94-20530C82B219}" type="pres">
      <dgm:prSet presAssocID="{178B19C9-6421-4A3E-9C8D-CC0D65DC8B09}" presName="hierRoot3" presStyleCnt="0">
        <dgm:presLayoutVars>
          <dgm:hierBranch val="init"/>
        </dgm:presLayoutVars>
      </dgm:prSet>
      <dgm:spPr/>
    </dgm:pt>
    <dgm:pt modelId="{E2FE96D1-68C9-4D9A-999C-9D0A83AF9661}" type="pres">
      <dgm:prSet presAssocID="{178B19C9-6421-4A3E-9C8D-CC0D65DC8B09}" presName="rootComposite3" presStyleCnt="0"/>
      <dgm:spPr/>
    </dgm:pt>
    <dgm:pt modelId="{AFF9878E-F8B8-4662-BCF1-E944AAF59812}" type="pres">
      <dgm:prSet presAssocID="{178B19C9-6421-4A3E-9C8D-CC0D65DC8B09}" presName="rootText3" presStyleLbl="asst1" presStyleIdx="9" presStyleCnt="14" custScaleX="154896" custLinFactNeighborX="-21354" custLinFactNeighborY="-52825">
        <dgm:presLayoutVars>
          <dgm:chPref val="3"/>
        </dgm:presLayoutVars>
      </dgm:prSet>
      <dgm:spPr/>
    </dgm:pt>
    <dgm:pt modelId="{26230C07-C0A1-4B4D-9176-AE814EB3E8AC}" type="pres">
      <dgm:prSet presAssocID="{178B19C9-6421-4A3E-9C8D-CC0D65DC8B09}" presName="rootConnector3" presStyleLbl="asst1" presStyleIdx="9" presStyleCnt="14"/>
      <dgm:spPr/>
    </dgm:pt>
    <dgm:pt modelId="{8E9C429A-5319-4CF5-8F4B-3FDF9FABD550}" type="pres">
      <dgm:prSet presAssocID="{178B19C9-6421-4A3E-9C8D-CC0D65DC8B09}" presName="hierChild6" presStyleCnt="0"/>
      <dgm:spPr/>
    </dgm:pt>
    <dgm:pt modelId="{B689D192-E9B3-46D6-8619-48AED74B9EF3}" type="pres">
      <dgm:prSet presAssocID="{178B19C9-6421-4A3E-9C8D-CC0D65DC8B09}" presName="hierChild7" presStyleCnt="0"/>
      <dgm:spPr/>
    </dgm:pt>
    <dgm:pt modelId="{2A0E06E7-5B44-46EF-A84B-874174C900C3}" type="pres">
      <dgm:prSet presAssocID="{490542CD-BD89-4CD1-977A-F0A8BC2EC510}" presName="Name111" presStyleLbl="parChTrans1D3" presStyleIdx="2" presStyleCnt="4"/>
      <dgm:spPr/>
    </dgm:pt>
    <dgm:pt modelId="{BA65C838-4361-487D-ADAA-EA76B7082053}" type="pres">
      <dgm:prSet presAssocID="{D5081703-BF59-43CB-A5D0-8AAE654B1DF7}" presName="hierRoot3" presStyleCnt="0">
        <dgm:presLayoutVars>
          <dgm:hierBranch val="init"/>
        </dgm:presLayoutVars>
      </dgm:prSet>
      <dgm:spPr/>
    </dgm:pt>
    <dgm:pt modelId="{40F69BA8-E856-45F1-927C-8A91ECFD4783}" type="pres">
      <dgm:prSet presAssocID="{D5081703-BF59-43CB-A5D0-8AAE654B1DF7}" presName="rootComposite3" presStyleCnt="0"/>
      <dgm:spPr/>
    </dgm:pt>
    <dgm:pt modelId="{147811D8-A1B9-4B2C-B52A-81C98276E692}" type="pres">
      <dgm:prSet presAssocID="{D5081703-BF59-43CB-A5D0-8AAE654B1DF7}" presName="rootText3" presStyleLbl="asst1" presStyleIdx="10" presStyleCnt="14" custScaleX="135838" custScaleY="107407" custLinFactNeighborX="-80555" custLinFactNeighborY="-66436">
        <dgm:presLayoutVars>
          <dgm:chPref val="3"/>
        </dgm:presLayoutVars>
      </dgm:prSet>
      <dgm:spPr/>
    </dgm:pt>
    <dgm:pt modelId="{18BF0892-D777-4FB3-BC71-F3516DC315B6}" type="pres">
      <dgm:prSet presAssocID="{D5081703-BF59-43CB-A5D0-8AAE654B1DF7}" presName="rootConnector3" presStyleLbl="asst1" presStyleIdx="10" presStyleCnt="14"/>
      <dgm:spPr/>
    </dgm:pt>
    <dgm:pt modelId="{4CF6058D-3D83-4A01-824D-D51BC4614D92}" type="pres">
      <dgm:prSet presAssocID="{D5081703-BF59-43CB-A5D0-8AAE654B1DF7}" presName="hierChild6" presStyleCnt="0"/>
      <dgm:spPr/>
    </dgm:pt>
    <dgm:pt modelId="{96A057D7-6CE6-4899-9198-07668A2284C0}" type="pres">
      <dgm:prSet presAssocID="{D5081703-BF59-43CB-A5D0-8AAE654B1DF7}" presName="hierChild7" presStyleCnt="0"/>
      <dgm:spPr/>
    </dgm:pt>
    <dgm:pt modelId="{98864493-30F2-4219-87FC-985EFB66A607}" type="pres">
      <dgm:prSet presAssocID="{B5267080-2B20-49AC-98E7-1FBCACC7146D}" presName="Name111" presStyleLbl="parChTrans1D4" presStyleIdx="8" presStyleCnt="10"/>
      <dgm:spPr/>
    </dgm:pt>
    <dgm:pt modelId="{E225C3FF-4595-4601-B09A-FDFDA01B9962}" type="pres">
      <dgm:prSet presAssocID="{43C676E8-D3D3-4421-86C3-4CE64E33796E}" presName="hierRoot3" presStyleCnt="0">
        <dgm:presLayoutVars>
          <dgm:hierBranch val="init"/>
        </dgm:presLayoutVars>
      </dgm:prSet>
      <dgm:spPr/>
    </dgm:pt>
    <dgm:pt modelId="{233EFC5B-C209-4AA1-B3FC-18A51117BADB}" type="pres">
      <dgm:prSet presAssocID="{43C676E8-D3D3-4421-86C3-4CE64E33796E}" presName="rootComposite3" presStyleCnt="0"/>
      <dgm:spPr/>
    </dgm:pt>
    <dgm:pt modelId="{0EC6C0D7-1C6A-4539-8181-3437E2A3566D}" type="pres">
      <dgm:prSet presAssocID="{43C676E8-D3D3-4421-86C3-4CE64E33796E}" presName="rootText3" presStyleLbl="asst1" presStyleIdx="11" presStyleCnt="14" custScaleY="142592" custLinFactNeighborX="53061" custLinFactNeighborY="62019">
        <dgm:presLayoutVars>
          <dgm:chPref val="3"/>
        </dgm:presLayoutVars>
      </dgm:prSet>
      <dgm:spPr/>
    </dgm:pt>
    <dgm:pt modelId="{73D97F99-5BA6-4065-BA01-2E6D7FB6F0C8}" type="pres">
      <dgm:prSet presAssocID="{43C676E8-D3D3-4421-86C3-4CE64E33796E}" presName="rootConnector3" presStyleLbl="asst1" presStyleIdx="11" presStyleCnt="14"/>
      <dgm:spPr/>
    </dgm:pt>
    <dgm:pt modelId="{35283707-F9F2-4A14-B7EA-65F636DC6D92}" type="pres">
      <dgm:prSet presAssocID="{43C676E8-D3D3-4421-86C3-4CE64E33796E}" presName="hierChild6" presStyleCnt="0"/>
      <dgm:spPr/>
    </dgm:pt>
    <dgm:pt modelId="{CB69C328-7370-4683-8566-3650423358D6}" type="pres">
      <dgm:prSet presAssocID="{43C676E8-D3D3-4421-86C3-4CE64E33796E}" presName="hierChild7" presStyleCnt="0"/>
      <dgm:spPr/>
    </dgm:pt>
    <dgm:pt modelId="{342B232D-2CC7-4751-9775-05D541BD7BD9}" type="pres">
      <dgm:prSet presAssocID="{C364EF54-AFBD-43C3-A96A-7E863D0CC63F}" presName="Name111" presStyleLbl="parChTrans1D3" presStyleIdx="3" presStyleCnt="4"/>
      <dgm:spPr/>
    </dgm:pt>
    <dgm:pt modelId="{8B572D54-A63B-4CF5-BF17-A469B11436A4}" type="pres">
      <dgm:prSet presAssocID="{6219B27A-965D-42F4-990F-9526CE27A652}" presName="hierRoot3" presStyleCnt="0">
        <dgm:presLayoutVars>
          <dgm:hierBranch val="init"/>
        </dgm:presLayoutVars>
      </dgm:prSet>
      <dgm:spPr/>
    </dgm:pt>
    <dgm:pt modelId="{3B2E4115-F6D2-4FF0-83C1-F76DD788D798}" type="pres">
      <dgm:prSet presAssocID="{6219B27A-965D-42F4-990F-9526CE27A652}" presName="rootComposite3" presStyleCnt="0"/>
      <dgm:spPr/>
    </dgm:pt>
    <dgm:pt modelId="{60650CDC-624B-472D-825D-CA2646D5CEE2}" type="pres">
      <dgm:prSet presAssocID="{6219B27A-965D-42F4-990F-9526CE27A652}" presName="rootText3" presStyleLbl="asst1" presStyleIdx="12" presStyleCnt="14" custLinFactNeighborX="-12133" custLinFactNeighborY="-62803">
        <dgm:presLayoutVars>
          <dgm:chPref val="3"/>
        </dgm:presLayoutVars>
      </dgm:prSet>
      <dgm:spPr>
        <a:xfrm>
          <a:off x="10179147" y="1385279"/>
          <a:ext cx="1475788" cy="737894"/>
        </a:xfrm>
        <a:prstGeom prst="rect">
          <a:avLst/>
        </a:prstGeom>
      </dgm:spPr>
    </dgm:pt>
    <dgm:pt modelId="{2E98618F-BAD4-4A07-877B-9C007396CF37}" type="pres">
      <dgm:prSet presAssocID="{6219B27A-965D-42F4-990F-9526CE27A652}" presName="rootConnector3" presStyleLbl="asst1" presStyleIdx="12" presStyleCnt="14"/>
      <dgm:spPr/>
    </dgm:pt>
    <dgm:pt modelId="{9F86FADB-D34A-4E8C-AA2B-91BEF1A458BF}" type="pres">
      <dgm:prSet presAssocID="{6219B27A-965D-42F4-990F-9526CE27A652}" presName="hierChild6" presStyleCnt="0"/>
      <dgm:spPr/>
    </dgm:pt>
    <dgm:pt modelId="{0A07895A-593C-4C73-BF98-9D25D3472B0F}" type="pres">
      <dgm:prSet presAssocID="{6219B27A-965D-42F4-990F-9526CE27A652}" presName="hierChild7" presStyleCnt="0"/>
      <dgm:spPr/>
    </dgm:pt>
    <dgm:pt modelId="{D4F66028-E1A6-4097-8BA1-C16237CCCBC1}" type="pres">
      <dgm:prSet presAssocID="{508CE01D-CC84-4F7D-839F-CA59075B523C}" presName="Name111" presStyleLbl="parChTrans1D4" presStyleIdx="9" presStyleCnt="10"/>
      <dgm:spPr/>
    </dgm:pt>
    <dgm:pt modelId="{58016298-F7C9-41C0-840C-9D114AD09351}" type="pres">
      <dgm:prSet presAssocID="{E1ED06ED-AEDA-4C65-900A-D3F9143C5FE8}" presName="hierRoot3" presStyleCnt="0">
        <dgm:presLayoutVars>
          <dgm:hierBranch val="init"/>
        </dgm:presLayoutVars>
      </dgm:prSet>
      <dgm:spPr/>
    </dgm:pt>
    <dgm:pt modelId="{279163FD-70A1-4E71-8A52-18128E6FAD76}" type="pres">
      <dgm:prSet presAssocID="{E1ED06ED-AEDA-4C65-900A-D3F9143C5FE8}" presName="rootComposite3" presStyleCnt="0"/>
      <dgm:spPr/>
    </dgm:pt>
    <dgm:pt modelId="{64162E11-0AA7-47AB-BC1E-1B81F2E846DE}" type="pres">
      <dgm:prSet presAssocID="{E1ED06ED-AEDA-4C65-900A-D3F9143C5FE8}" presName="rootText3" presStyleLbl="asst1" presStyleIdx="13" presStyleCnt="14" custScaleY="510440" custLinFactNeighborX="-24242" custLinFactNeighborY="-42606">
        <dgm:presLayoutVars>
          <dgm:chPref val="3"/>
        </dgm:presLayoutVars>
      </dgm:prSet>
      <dgm:spPr/>
    </dgm:pt>
    <dgm:pt modelId="{50ED2CBD-B07F-419E-BD7D-386DF73B922E}" type="pres">
      <dgm:prSet presAssocID="{E1ED06ED-AEDA-4C65-900A-D3F9143C5FE8}" presName="rootConnector3" presStyleLbl="asst1" presStyleIdx="13" presStyleCnt="14"/>
      <dgm:spPr/>
    </dgm:pt>
    <dgm:pt modelId="{7D8B5269-82A5-4240-8FB3-A6CCE2D8B00D}" type="pres">
      <dgm:prSet presAssocID="{E1ED06ED-AEDA-4C65-900A-D3F9143C5FE8}" presName="hierChild6" presStyleCnt="0"/>
      <dgm:spPr/>
    </dgm:pt>
    <dgm:pt modelId="{9B67A846-5AA3-4695-A131-2267D306E8DB}" type="pres">
      <dgm:prSet presAssocID="{E1ED06ED-AEDA-4C65-900A-D3F9143C5FE8}" presName="hierChild7" presStyleCnt="0"/>
      <dgm:spPr/>
    </dgm:pt>
  </dgm:ptLst>
  <dgm:cxnLst>
    <dgm:cxn modelId="{2F50A502-9B2E-4AEE-96B3-989383B8EBB0}" type="presOf" srcId="{FADF0493-5915-4CA3-BEE2-E6F8EEFC51A7}" destId="{82B437B8-DA25-4D10-AFCE-6B2EB0F58D42}" srcOrd="0" destOrd="0" presId="urn:microsoft.com/office/officeart/2005/8/layout/orgChart1"/>
    <dgm:cxn modelId="{9B830909-F620-4375-8718-ECADB09966FA}" type="presOf" srcId="{B022DDC4-ABEE-4362-9C49-E95756B485DC}" destId="{46FF22BB-F79A-4C59-B6B4-184ECF47581C}" srcOrd="0" destOrd="0" presId="urn:microsoft.com/office/officeart/2005/8/layout/orgChart1"/>
    <dgm:cxn modelId="{E4AC2C0C-011F-457A-BE1F-9BBDF96AC299}" type="presOf" srcId="{A18EB5CB-59A1-4C7F-B046-B678A3CDFA63}" destId="{E4CD9541-F574-494E-BC6A-77D7310E94B2}" srcOrd="0" destOrd="0" presId="urn:microsoft.com/office/officeart/2005/8/layout/orgChart1"/>
    <dgm:cxn modelId="{2CF73C11-DE17-4DF1-A427-00D69E2DF738}" srcId="{178B19C9-6421-4A3E-9C8D-CC0D65DC8B09}" destId="{6219B27A-965D-42F4-990F-9526CE27A652}" srcOrd="1" destOrd="0" parTransId="{C364EF54-AFBD-43C3-A96A-7E863D0CC63F}" sibTransId="{0873AB1D-1228-43F0-9C0C-5B95BC6044F2}"/>
    <dgm:cxn modelId="{633F6A11-87A8-4348-8AB8-D0D26199A64F}" type="presOf" srcId="{B06B388A-FB71-4E3B-AE43-1EFCFA92E8CB}" destId="{C71F7128-657F-4A91-9D84-E84C84CF8677}" srcOrd="1" destOrd="0" presId="urn:microsoft.com/office/officeart/2005/8/layout/orgChart1"/>
    <dgm:cxn modelId="{F7413412-D89E-4DFF-86A7-8C3AA440AD78}" srcId="{178B19C9-6421-4A3E-9C8D-CC0D65DC8B09}" destId="{D5081703-BF59-43CB-A5D0-8AAE654B1DF7}" srcOrd="0" destOrd="0" parTransId="{490542CD-BD89-4CD1-977A-F0A8BC2EC510}" sibTransId="{E90D4682-E65E-4F61-B02F-4FF65E4628F5}"/>
    <dgm:cxn modelId="{D3FA9F17-1D3E-4B90-A53A-9082D6FB5453}" type="presOf" srcId="{B5267080-2B20-49AC-98E7-1FBCACC7146D}" destId="{98864493-30F2-4219-87FC-985EFB66A607}" srcOrd="0" destOrd="0" presId="urn:microsoft.com/office/officeart/2005/8/layout/orgChart1"/>
    <dgm:cxn modelId="{3EA31A1C-870D-4B86-8C47-27F1C1958E42}" type="presOf" srcId="{71310904-B150-4BEA-9C3C-2EC179E71A2F}" destId="{9FAA0EC5-5A7B-4F78-9379-B8C8FC45F6AD}" srcOrd="0" destOrd="0" presId="urn:microsoft.com/office/officeart/2005/8/layout/orgChart1"/>
    <dgm:cxn modelId="{63EA8C21-E08E-4187-A6E1-83FC12D706B1}" type="presOf" srcId="{178B19C9-6421-4A3E-9C8D-CC0D65DC8B09}" destId="{AFF9878E-F8B8-4662-BCF1-E944AAF59812}" srcOrd="0" destOrd="0" presId="urn:microsoft.com/office/officeart/2005/8/layout/orgChart1"/>
    <dgm:cxn modelId="{DDD6D225-0675-4759-A681-33DD2DBF9B88}" srcId="{F94900C3-5AE2-4C0A-B568-C25C5522AF79}" destId="{71310904-B150-4BEA-9C3C-2EC179E71A2F}" srcOrd="0" destOrd="0" parTransId="{C2461758-6581-4BDD-B45F-1832626EC60B}" sibTransId="{914C0A57-0242-422C-A310-8A9C90E2A367}"/>
    <dgm:cxn modelId="{BADFED26-A71C-4B9C-B642-DC94F2B98AB9}" type="presOf" srcId="{A18EB5CB-59A1-4C7F-B046-B678A3CDFA63}" destId="{2348C2A1-3373-4933-8F89-208903D22183}" srcOrd="1" destOrd="0" presId="urn:microsoft.com/office/officeart/2005/8/layout/orgChart1"/>
    <dgm:cxn modelId="{3D3D0332-0D54-4E8C-8AA5-4594A83108B9}" srcId="{4DFAFB2D-97B0-4F54-8255-94D8D62470C7}" destId="{F94900C3-5AE2-4C0A-B568-C25C5522AF79}" srcOrd="0" destOrd="0" parTransId="{CEC5B48E-5113-4C76-A3C2-3F71B7C1A1D2}" sibTransId="{66B24942-7B29-4AF9-948B-E13005CBB4A7}"/>
    <dgm:cxn modelId="{05163A39-2B28-48E0-A96B-B543880F40CB}" type="presOf" srcId="{2F76918A-E641-46C9-AFDC-54B8591DACF9}" destId="{39839F5A-7BC0-421D-9F53-ABA7FB69149A}" srcOrd="0" destOrd="0" presId="urn:microsoft.com/office/officeart/2005/8/layout/orgChart1"/>
    <dgm:cxn modelId="{9F21403B-6C0C-4E0A-BD34-8EEA16A81B4F}" type="presOf" srcId="{F94900C3-5AE2-4C0A-B568-C25C5522AF79}" destId="{75F77B66-3EAE-4D4A-A7E7-6634E06F02CA}" srcOrd="0" destOrd="0" presId="urn:microsoft.com/office/officeart/2005/8/layout/orgChart1"/>
    <dgm:cxn modelId="{FB99763B-EE02-4A73-953C-F74E18A55693}" type="presOf" srcId="{6C23689F-F478-4B97-923C-40DE6D7ED1F0}" destId="{3608C53D-BEB9-4966-B6FD-B365265C5A8C}" srcOrd="1" destOrd="0" presId="urn:microsoft.com/office/officeart/2005/8/layout/orgChart1"/>
    <dgm:cxn modelId="{50FD1F3F-11EC-41B9-BD45-0355472517AD}" type="presOf" srcId="{6C23689F-F478-4B97-923C-40DE6D7ED1F0}" destId="{367ED813-26BD-48C5-B347-BAB97DEF658C}" srcOrd="0" destOrd="0" presId="urn:microsoft.com/office/officeart/2005/8/layout/orgChart1"/>
    <dgm:cxn modelId="{7C376341-66F8-409D-9E67-418AEE0738DD}" type="presOf" srcId="{AA7069B5-2F3B-4757-88D8-3ECB64124444}" destId="{A9AB4848-29E0-49B0-9851-C224D5B535F7}" srcOrd="0" destOrd="0" presId="urn:microsoft.com/office/officeart/2005/8/layout/orgChart1"/>
    <dgm:cxn modelId="{3F0E6C41-F44F-4423-924F-A1A12B2A48B2}" srcId="{71310904-B150-4BEA-9C3C-2EC179E71A2F}" destId="{A18EB5CB-59A1-4C7F-B046-B678A3CDFA63}" srcOrd="1" destOrd="0" parTransId="{CA9FA948-0A95-4B3D-B50F-C9FA1D9E6F52}" sibTransId="{C108ACD0-3C24-469A-8528-FAD8D4C12473}"/>
    <dgm:cxn modelId="{31C9BF43-5AF3-4897-A7F7-199C7C10742F}" srcId="{6219B27A-965D-42F4-990F-9526CE27A652}" destId="{E1ED06ED-AEDA-4C65-900A-D3F9143C5FE8}" srcOrd="0" destOrd="0" parTransId="{508CE01D-CC84-4F7D-839F-CA59075B523C}" sibTransId="{EB5DC87C-560B-49E2-8DCC-082FBEA226A3}"/>
    <dgm:cxn modelId="{16A93944-2043-43DF-BE25-7815C29AA386}" type="presOf" srcId="{178B19C9-6421-4A3E-9C8D-CC0D65DC8B09}" destId="{26230C07-C0A1-4B4D-9176-AE814EB3E8AC}" srcOrd="1" destOrd="0" presId="urn:microsoft.com/office/officeart/2005/8/layout/orgChart1"/>
    <dgm:cxn modelId="{6F848A49-527C-4957-9733-E60F8A7EE422}" type="presOf" srcId="{CA867797-AA56-4152-A390-99817A0ED565}" destId="{E3511AB9-321B-4F10-A5F4-C8F1F9005713}" srcOrd="1" destOrd="0" presId="urn:microsoft.com/office/officeart/2005/8/layout/orgChart1"/>
    <dgm:cxn modelId="{C52BD152-78EA-4715-886B-0753806C9EC7}" type="presOf" srcId="{A1C02E58-AA2C-4D03-A92E-7CC1921EEA9C}" destId="{BD53EDB8-5B4C-47A0-9826-B6EBDC85C7EA}" srcOrd="1" destOrd="0" presId="urn:microsoft.com/office/officeart/2005/8/layout/orgChart1"/>
    <dgm:cxn modelId="{0B244E53-D184-4313-8856-ED51D9E3333E}" type="presOf" srcId="{6219B27A-965D-42F4-990F-9526CE27A652}" destId="{2E98618F-BAD4-4A07-877B-9C007396CF37}" srcOrd="1" destOrd="0" presId="urn:microsoft.com/office/officeart/2005/8/layout/orgChart1"/>
    <dgm:cxn modelId="{22676455-AD58-4704-BF59-320A41AA873D}" srcId="{5940638E-1241-49AD-A9E6-7BA06F829D83}" destId="{CA867797-AA56-4152-A390-99817A0ED565}" srcOrd="2" destOrd="0" parTransId="{C3D5F68B-469B-4785-B8D3-50BC1713299B}" sibTransId="{2E94ADB5-23A4-4E68-9D74-524AEDC7040D}"/>
    <dgm:cxn modelId="{084B0057-58F9-406C-8CEA-EECE61DC6D5E}" type="presOf" srcId="{4DFAFB2D-97B0-4F54-8255-94D8D62470C7}" destId="{5D67E26E-0A61-4F05-A75D-0004DD993748}" srcOrd="0" destOrd="0" presId="urn:microsoft.com/office/officeart/2005/8/layout/orgChart1"/>
    <dgm:cxn modelId="{BB764E58-DDA4-4E9F-8FF6-322ABB240577}" type="presOf" srcId="{4DFAFB2D-97B0-4F54-8255-94D8D62470C7}" destId="{7822277B-192D-4EA4-84C3-8C262D1F33C8}" srcOrd="1" destOrd="0" presId="urn:microsoft.com/office/officeart/2005/8/layout/orgChart1"/>
    <dgm:cxn modelId="{0CE32459-5F56-4EB2-80CB-979BB4A6DB8C}" type="presOf" srcId="{B06B388A-FB71-4E3B-AE43-1EFCFA92E8CB}" destId="{C6D49E9A-764C-4D90-A156-A310C813800D}" srcOrd="0" destOrd="0" presId="urn:microsoft.com/office/officeart/2005/8/layout/orgChart1"/>
    <dgm:cxn modelId="{F14C4261-6D17-4704-95E4-4EE1F348B23E}" type="presOf" srcId="{0DC7E0C5-7210-47F8-8E9D-5226FFB40226}" destId="{408995C7-755A-4EF0-9B39-254EDAE9BE35}" srcOrd="0" destOrd="0" presId="urn:microsoft.com/office/officeart/2005/8/layout/orgChart1"/>
    <dgm:cxn modelId="{21573B62-1E22-48AA-B68A-EBFA456EC40E}" type="presOf" srcId="{5940638E-1241-49AD-A9E6-7BA06F829D83}" destId="{6F2720F0-567D-4FB8-92C9-DE0A05F22CDD}" srcOrd="0" destOrd="0" presId="urn:microsoft.com/office/officeart/2005/8/layout/orgChart1"/>
    <dgm:cxn modelId="{4C776562-CEA3-4A03-B884-926F60F28CF8}" type="presOf" srcId="{A1C02E58-AA2C-4D03-A92E-7CC1921EEA9C}" destId="{C56522EE-9D23-445B-A4F5-E7025632236D}" srcOrd="0" destOrd="0" presId="urn:microsoft.com/office/officeart/2005/8/layout/orgChart1"/>
    <dgm:cxn modelId="{E703F866-B2A1-41D7-9A75-7C1CB5522601}" type="presOf" srcId="{2F76918A-E641-46C9-AFDC-54B8591DACF9}" destId="{488A95F5-21DD-42EA-98ED-4C1269D97081}" srcOrd="1" destOrd="0" presId="urn:microsoft.com/office/officeart/2005/8/layout/orgChart1"/>
    <dgm:cxn modelId="{6F1A8569-D704-4A13-9C9C-DDEF23AE4E9C}" type="presOf" srcId="{43C676E8-D3D3-4421-86C3-4CE64E33796E}" destId="{0EC6C0D7-1C6A-4539-8181-3437E2A3566D}" srcOrd="0" destOrd="0" presId="urn:microsoft.com/office/officeart/2005/8/layout/orgChart1"/>
    <dgm:cxn modelId="{AB2E8969-9052-4A2F-BB9A-9D4EF3B97CF1}" type="presOf" srcId="{E1ED06ED-AEDA-4C65-900A-D3F9143C5FE8}" destId="{64162E11-0AA7-47AB-BC1E-1B81F2E846DE}" srcOrd="0" destOrd="0" presId="urn:microsoft.com/office/officeart/2005/8/layout/orgChart1"/>
    <dgm:cxn modelId="{608EE66F-8243-4007-A0B1-74C6A0C1669F}" type="presOf" srcId="{C3D5F68B-469B-4785-B8D3-50BC1713299B}" destId="{F66E5353-174B-4B99-B9C1-F0417C8A6868}" srcOrd="0" destOrd="0" presId="urn:microsoft.com/office/officeart/2005/8/layout/orgChart1"/>
    <dgm:cxn modelId="{83FFA070-84F6-4111-A2F0-EDB3EE808121}" type="presOf" srcId="{62E06FC2-0598-4BC4-92FE-19F368E0B0C1}" destId="{C5883662-B2FE-4233-8330-4F357C2D0F4A}" srcOrd="1" destOrd="0" presId="urn:microsoft.com/office/officeart/2005/8/layout/orgChart1"/>
    <dgm:cxn modelId="{38DCEB72-0FAB-47B5-BF40-4C42D1110EC3}" srcId="{5940638E-1241-49AD-A9E6-7BA06F829D83}" destId="{2D83FC12-551C-4B76-B750-0F3D4B8C3DCA}" srcOrd="1" destOrd="0" parTransId="{FADF0493-5915-4CA3-BEE2-E6F8EEFC51A7}" sibTransId="{851662BF-2482-4632-81BB-A40F3910C5EE}"/>
    <dgm:cxn modelId="{17A36475-E022-4F96-AA11-9B9CE41AE5B1}" type="presOf" srcId="{03DAEF6F-C807-4AE5-8E8E-7A4347AB0175}" destId="{D910DA4C-3AB0-49BA-8B74-E9C564A92607}" srcOrd="0" destOrd="0" presId="urn:microsoft.com/office/officeart/2005/8/layout/orgChart1"/>
    <dgm:cxn modelId="{18593B7B-AC03-419E-99D4-3C50FAE35335}" type="presOf" srcId="{D5081703-BF59-43CB-A5D0-8AAE654B1DF7}" destId="{147811D8-A1B9-4B2C-B52A-81C98276E692}" srcOrd="0" destOrd="0" presId="urn:microsoft.com/office/officeart/2005/8/layout/orgChart1"/>
    <dgm:cxn modelId="{F423958B-7EAA-4405-8CE1-77067F7375CB}" type="presOf" srcId="{2D83FC12-551C-4B76-B750-0F3D4B8C3DCA}" destId="{280B7A86-99A1-4714-84BA-D0BEAE923D44}" srcOrd="0" destOrd="0" presId="urn:microsoft.com/office/officeart/2005/8/layout/orgChart1"/>
    <dgm:cxn modelId="{3FDE2D8F-6393-4323-B822-0C48857DE7EA}" type="presOf" srcId="{6219B27A-965D-42F4-990F-9526CE27A652}" destId="{60650CDC-624B-472D-825D-CA2646D5CEE2}" srcOrd="0" destOrd="0" presId="urn:microsoft.com/office/officeart/2005/8/layout/orgChart1"/>
    <dgm:cxn modelId="{1D51C093-6753-4EF4-8AC9-DF4F91393024}" srcId="{5940638E-1241-49AD-A9E6-7BA06F829D83}" destId="{A1C02E58-AA2C-4D03-A92E-7CC1921EEA9C}" srcOrd="3" destOrd="0" parTransId="{CCA24801-B08C-4FF6-8840-A0D550A0BDF8}" sibTransId="{CE47A0B7-E51F-41E4-96AE-594152A8F8C1}"/>
    <dgm:cxn modelId="{6DFC7598-6537-4118-8803-4B4D538DF638}" type="presOf" srcId="{43C676E8-D3D3-4421-86C3-4CE64E33796E}" destId="{73D97F99-5BA6-4065-BA01-2E6D7FB6F0C8}" srcOrd="1" destOrd="0" presId="urn:microsoft.com/office/officeart/2005/8/layout/orgChart1"/>
    <dgm:cxn modelId="{FA0FC399-2EE0-4363-B413-0E80D1941C61}" type="presOf" srcId="{D5081703-BF59-43CB-A5D0-8AAE654B1DF7}" destId="{18BF0892-D777-4FB3-BC71-F3516DC315B6}" srcOrd="1" destOrd="0" presId="urn:microsoft.com/office/officeart/2005/8/layout/orgChart1"/>
    <dgm:cxn modelId="{B70DD799-6DA1-4866-A3C0-D3F04080E64A}" type="presOf" srcId="{71310904-B150-4BEA-9C3C-2EC179E71A2F}" destId="{6739FC36-0EB9-4107-AA09-C0610C3993E2}" srcOrd="1" destOrd="0" presId="urn:microsoft.com/office/officeart/2005/8/layout/orgChart1"/>
    <dgm:cxn modelId="{42CAD19D-ED6C-4195-8AD2-E9BFF75079C9}" type="presOf" srcId="{E1ED06ED-AEDA-4C65-900A-D3F9143C5FE8}" destId="{50ED2CBD-B07F-419E-BD7D-386DF73B922E}" srcOrd="1" destOrd="0" presId="urn:microsoft.com/office/officeart/2005/8/layout/orgChart1"/>
    <dgm:cxn modelId="{8723E79E-4671-4E14-801B-3C724864A519}" type="presOf" srcId="{508CE01D-CC84-4F7D-839F-CA59075B523C}" destId="{D4F66028-E1A6-4097-8BA1-C16237CCCBC1}" srcOrd="0" destOrd="0" presId="urn:microsoft.com/office/officeart/2005/8/layout/orgChart1"/>
    <dgm:cxn modelId="{6462AEA1-41A2-4953-B780-F475187A03EA}" type="presOf" srcId="{95A4B8FE-9907-49BB-8557-6BAF31C22220}" destId="{71EE08FF-B4B4-44F6-B7F0-B5B2BB52DB52}" srcOrd="0" destOrd="0" presId="urn:microsoft.com/office/officeart/2005/8/layout/orgChart1"/>
    <dgm:cxn modelId="{BC782EB3-01C0-44E9-B4C7-F9A341628928}" type="presOf" srcId="{62E06FC2-0598-4BC4-92FE-19F368E0B0C1}" destId="{2F080B3B-AA41-4C97-850C-A639E7998BAA}" srcOrd="0" destOrd="0" presId="urn:microsoft.com/office/officeart/2005/8/layout/orgChart1"/>
    <dgm:cxn modelId="{FCCB70B7-6F00-44D6-8B4E-3D0626CE78AE}" type="presOf" srcId="{CA9FA948-0A95-4B3D-B50F-C9FA1D9E6F52}" destId="{A6CC6847-D506-4846-BF97-0817526536D6}" srcOrd="0" destOrd="0" presId="urn:microsoft.com/office/officeart/2005/8/layout/orgChart1"/>
    <dgm:cxn modelId="{92F359B8-7D49-48C6-BF37-6A89D30BFBD9}" type="presOf" srcId="{490542CD-BD89-4CD1-977A-F0A8BC2EC510}" destId="{2A0E06E7-5B44-46EF-A84B-874174C900C3}" srcOrd="0" destOrd="0" presId="urn:microsoft.com/office/officeart/2005/8/layout/orgChart1"/>
    <dgm:cxn modelId="{6FCF7DC3-D3A4-4A40-95EE-228C922FD34C}" type="presOf" srcId="{7EA561A6-7D3E-49E1-A6EA-CF22574552B7}" destId="{708B13C6-054A-4FE9-8D3E-9AB85A7054EE}" srcOrd="0" destOrd="0" presId="urn:microsoft.com/office/officeart/2005/8/layout/orgChart1"/>
    <dgm:cxn modelId="{87F1DBC7-A07E-452E-B570-E7BA04C4DE21}" srcId="{B022DDC4-ABEE-4362-9C49-E95756B485DC}" destId="{4DFAFB2D-97B0-4F54-8255-94D8D62470C7}" srcOrd="0" destOrd="0" parTransId="{0CF24984-E9FA-43A2-928D-8C9BC72F9AF0}" sibTransId="{FEA56495-2D4D-48FC-A284-D33B8335BA41}"/>
    <dgm:cxn modelId="{281832C8-4456-4BE9-9C0B-0350AFEB6F7D}" type="presOf" srcId="{CCA24801-B08C-4FF6-8840-A0D550A0BDF8}" destId="{24431C31-5BD3-4FF7-A018-73D71F72D6BF}" srcOrd="0" destOrd="0" presId="urn:microsoft.com/office/officeart/2005/8/layout/orgChart1"/>
    <dgm:cxn modelId="{838351CE-B4AA-494F-BA5C-B0D2B9DBF69A}" type="presOf" srcId="{2D83FC12-551C-4B76-B750-0F3D4B8C3DCA}" destId="{20318F17-0C02-4B12-8E61-DE6D76B7A969}" srcOrd="1" destOrd="0" presId="urn:microsoft.com/office/officeart/2005/8/layout/orgChart1"/>
    <dgm:cxn modelId="{66857FD0-443D-4873-AD62-6E857F6CD07E}" srcId="{5940638E-1241-49AD-A9E6-7BA06F829D83}" destId="{2F76918A-E641-46C9-AFDC-54B8591DACF9}" srcOrd="4" destOrd="0" parTransId="{7EA561A6-7D3E-49E1-A6EA-CF22574552B7}" sibTransId="{4480F997-DEEE-49B5-B4EE-1AA66FDAB369}"/>
    <dgm:cxn modelId="{CBE9AFD1-14DB-4340-AB87-1C0C06A7370E}" srcId="{F94900C3-5AE2-4C0A-B568-C25C5522AF79}" destId="{5940638E-1241-49AD-A9E6-7BA06F829D83}" srcOrd="1" destOrd="0" parTransId="{0DC7E0C5-7210-47F8-8E9D-5226FFB40226}" sibTransId="{ED3C3D94-726B-4C5E-85B9-F8E02AF9EE17}"/>
    <dgm:cxn modelId="{842B57D4-2010-4B10-9C24-22AEB6BEA12A}" srcId="{5940638E-1241-49AD-A9E6-7BA06F829D83}" destId="{62E06FC2-0598-4BC4-92FE-19F368E0B0C1}" srcOrd="0" destOrd="0" parTransId="{C0E5DE2D-5A54-435E-A449-EC529BC4BE1D}" sibTransId="{FF9FBFF1-F44D-435A-946C-72C8EB5611E4}"/>
    <dgm:cxn modelId="{7AEEDAD4-2E54-41A1-8507-6645B0CECB7E}" type="presOf" srcId="{CA867797-AA56-4152-A390-99817A0ED565}" destId="{6CB0B012-EAB8-4C65-AFF8-F84DBE4432BD}" srcOrd="0" destOrd="0" presId="urn:microsoft.com/office/officeart/2005/8/layout/orgChart1"/>
    <dgm:cxn modelId="{A81705D7-9CEE-4643-AC4B-13053C6ECFF1}" type="presOf" srcId="{C364EF54-AFBD-43C3-A96A-7E863D0CC63F}" destId="{342B232D-2CC7-4751-9775-05D541BD7BD9}" srcOrd="0" destOrd="0" presId="urn:microsoft.com/office/officeart/2005/8/layout/orgChart1"/>
    <dgm:cxn modelId="{1EF97BD9-B3D0-4199-831F-38A4208E26A5}" srcId="{71310904-B150-4BEA-9C3C-2EC179E71A2F}" destId="{6C23689F-F478-4B97-923C-40DE6D7ED1F0}" srcOrd="0" destOrd="0" parTransId="{03DAEF6F-C807-4AE5-8E8E-7A4347AB0175}" sibTransId="{39E393E5-852D-49F5-BFB6-07896EDDA088}"/>
    <dgm:cxn modelId="{FFBB36E1-0185-408E-AA29-648823898062}" srcId="{4DFAFB2D-97B0-4F54-8255-94D8D62470C7}" destId="{178B19C9-6421-4A3E-9C8D-CC0D65DC8B09}" srcOrd="1" destOrd="0" parTransId="{95A4B8FE-9907-49BB-8557-6BAF31C22220}" sibTransId="{35373233-5342-4542-A79A-C593A8222032}"/>
    <dgm:cxn modelId="{377C91E4-CB7D-402F-BC6F-F26D99689CDA}" type="presOf" srcId="{C2461758-6581-4BDD-B45F-1832626EC60B}" destId="{75011F79-5FA8-4EB3-9EE9-25DF826B294D}" srcOrd="0" destOrd="0" presId="urn:microsoft.com/office/officeart/2005/8/layout/orgChart1"/>
    <dgm:cxn modelId="{D5F76BEB-5785-4CF7-AFE6-7B78B0BD2495}" type="presOf" srcId="{C0E5DE2D-5A54-435E-A449-EC529BC4BE1D}" destId="{7AB1D399-BCFF-401E-A711-8965D9FE7C3F}" srcOrd="0" destOrd="0" presId="urn:microsoft.com/office/officeart/2005/8/layout/orgChart1"/>
    <dgm:cxn modelId="{428C86EE-253F-4D98-A36C-5D74ABB203BF}" srcId="{71310904-B150-4BEA-9C3C-2EC179E71A2F}" destId="{B06B388A-FB71-4E3B-AE43-1EFCFA92E8CB}" srcOrd="2" destOrd="0" parTransId="{AA7069B5-2F3B-4757-88D8-3ECB64124444}" sibTransId="{79F3848F-15FB-4481-AC5D-BD4330B50E6A}"/>
    <dgm:cxn modelId="{73EDB5EE-49A9-45DC-9DE1-BE2216A2B2DB}" type="presOf" srcId="{5940638E-1241-49AD-A9E6-7BA06F829D83}" destId="{06F97E01-AC2D-46DB-9F61-9FF8455F4456}" srcOrd="1" destOrd="0" presId="urn:microsoft.com/office/officeart/2005/8/layout/orgChart1"/>
    <dgm:cxn modelId="{74D942F1-ACC6-48B1-AEC2-EA6F910C4333}" type="presOf" srcId="{F94900C3-5AE2-4C0A-B568-C25C5522AF79}" destId="{E6CAEFF4-D6B2-45B6-B553-510D7EEE90AE}" srcOrd="1" destOrd="0" presId="urn:microsoft.com/office/officeart/2005/8/layout/orgChart1"/>
    <dgm:cxn modelId="{E8CF71F2-5AF7-415D-AF34-413323607F76}" srcId="{D5081703-BF59-43CB-A5D0-8AAE654B1DF7}" destId="{43C676E8-D3D3-4421-86C3-4CE64E33796E}" srcOrd="0" destOrd="0" parTransId="{B5267080-2B20-49AC-98E7-1FBCACC7146D}" sibTransId="{5AB0D0A7-747A-4217-8DB0-889E8A68B587}"/>
    <dgm:cxn modelId="{16207BF6-B531-4DE0-B2CF-C4B3D6F6B548}" type="presOf" srcId="{CEC5B48E-5113-4C76-A3C2-3F71B7C1A1D2}" destId="{44E1458E-BD88-44B2-99BE-684CA971E967}" srcOrd="0" destOrd="0" presId="urn:microsoft.com/office/officeart/2005/8/layout/orgChart1"/>
    <dgm:cxn modelId="{E9DE69DD-356A-42EF-B1D7-123BDB193782}" type="presParOf" srcId="{46FF22BB-F79A-4C59-B6B4-184ECF47581C}" destId="{21710489-E750-44AB-A069-7DBDD342F339}" srcOrd="0" destOrd="0" presId="urn:microsoft.com/office/officeart/2005/8/layout/orgChart1"/>
    <dgm:cxn modelId="{182261AA-D98D-4936-8377-CD5D34F2E732}" type="presParOf" srcId="{21710489-E750-44AB-A069-7DBDD342F339}" destId="{99194534-C2AE-458C-BBA0-45372793CEEA}" srcOrd="0" destOrd="0" presId="urn:microsoft.com/office/officeart/2005/8/layout/orgChart1"/>
    <dgm:cxn modelId="{2727D12B-ED75-43B9-BB65-A15B3DDC42FD}" type="presParOf" srcId="{99194534-C2AE-458C-BBA0-45372793CEEA}" destId="{5D67E26E-0A61-4F05-A75D-0004DD993748}" srcOrd="0" destOrd="0" presId="urn:microsoft.com/office/officeart/2005/8/layout/orgChart1"/>
    <dgm:cxn modelId="{FA37245A-A250-4101-A8CB-BCCA0AA340DB}" type="presParOf" srcId="{99194534-C2AE-458C-BBA0-45372793CEEA}" destId="{7822277B-192D-4EA4-84C3-8C262D1F33C8}" srcOrd="1" destOrd="0" presId="urn:microsoft.com/office/officeart/2005/8/layout/orgChart1"/>
    <dgm:cxn modelId="{C38FB679-A9B9-415F-BC71-68349493778F}" type="presParOf" srcId="{21710489-E750-44AB-A069-7DBDD342F339}" destId="{96F99FD6-5C2E-48F7-97A6-9CD1E87CF5E7}" srcOrd="1" destOrd="0" presId="urn:microsoft.com/office/officeart/2005/8/layout/orgChart1"/>
    <dgm:cxn modelId="{2224BBA8-D285-4BB7-93FD-38948E37CDFD}" type="presParOf" srcId="{21710489-E750-44AB-A069-7DBDD342F339}" destId="{CD180DE7-6B76-4B08-B98E-259B6F027822}" srcOrd="2" destOrd="0" presId="urn:microsoft.com/office/officeart/2005/8/layout/orgChart1"/>
    <dgm:cxn modelId="{A78BCA71-6DD8-4E3F-B7B9-5308D21421F8}" type="presParOf" srcId="{CD180DE7-6B76-4B08-B98E-259B6F027822}" destId="{44E1458E-BD88-44B2-99BE-684CA971E967}" srcOrd="0" destOrd="0" presId="urn:microsoft.com/office/officeart/2005/8/layout/orgChart1"/>
    <dgm:cxn modelId="{033EEAF2-CE51-4C80-AF44-719B2E4D54A4}" type="presParOf" srcId="{CD180DE7-6B76-4B08-B98E-259B6F027822}" destId="{71E7DE0A-75E4-460D-A97E-4FF4D3577658}" srcOrd="1" destOrd="0" presId="urn:microsoft.com/office/officeart/2005/8/layout/orgChart1"/>
    <dgm:cxn modelId="{E61BFBE4-1219-4891-86CB-8F986E46D120}" type="presParOf" srcId="{71E7DE0A-75E4-460D-A97E-4FF4D3577658}" destId="{0B9A7B25-6A3A-4E99-8250-4E696EC97906}" srcOrd="0" destOrd="0" presId="urn:microsoft.com/office/officeart/2005/8/layout/orgChart1"/>
    <dgm:cxn modelId="{9DF02D32-EEB6-43A3-BB89-3D3534845549}" type="presParOf" srcId="{0B9A7B25-6A3A-4E99-8250-4E696EC97906}" destId="{75F77B66-3EAE-4D4A-A7E7-6634E06F02CA}" srcOrd="0" destOrd="0" presId="urn:microsoft.com/office/officeart/2005/8/layout/orgChart1"/>
    <dgm:cxn modelId="{1557C391-7EBA-4466-9901-10F7262BA73B}" type="presParOf" srcId="{0B9A7B25-6A3A-4E99-8250-4E696EC97906}" destId="{E6CAEFF4-D6B2-45B6-B553-510D7EEE90AE}" srcOrd="1" destOrd="0" presId="urn:microsoft.com/office/officeart/2005/8/layout/orgChart1"/>
    <dgm:cxn modelId="{AF397CA2-49EC-4114-86A2-A1CFC36650E7}" type="presParOf" srcId="{71E7DE0A-75E4-460D-A97E-4FF4D3577658}" destId="{894CE2C8-FA67-4AC4-883C-CD683544FDF6}" srcOrd="1" destOrd="0" presId="urn:microsoft.com/office/officeart/2005/8/layout/orgChart1"/>
    <dgm:cxn modelId="{16FFB75E-3866-4693-82A8-F303BFA97F4E}" type="presParOf" srcId="{71E7DE0A-75E4-460D-A97E-4FF4D3577658}" destId="{09C7DA7A-CB4D-4B1F-B6EC-1D07F01803E6}" srcOrd="2" destOrd="0" presId="urn:microsoft.com/office/officeart/2005/8/layout/orgChart1"/>
    <dgm:cxn modelId="{E42DC07C-1A12-4200-BC98-FD0E19FE01A6}" type="presParOf" srcId="{09C7DA7A-CB4D-4B1F-B6EC-1D07F01803E6}" destId="{75011F79-5FA8-4EB3-9EE9-25DF826B294D}" srcOrd="0" destOrd="0" presId="urn:microsoft.com/office/officeart/2005/8/layout/orgChart1"/>
    <dgm:cxn modelId="{C3A700E8-0472-477A-AC64-332AE9C84409}" type="presParOf" srcId="{09C7DA7A-CB4D-4B1F-B6EC-1D07F01803E6}" destId="{6BCFFD31-7673-4678-AAA1-4CC755220274}" srcOrd="1" destOrd="0" presId="urn:microsoft.com/office/officeart/2005/8/layout/orgChart1"/>
    <dgm:cxn modelId="{3B4E097B-7AA8-42CC-8572-BDC9456557A0}" type="presParOf" srcId="{6BCFFD31-7673-4678-AAA1-4CC755220274}" destId="{981444DA-128E-4E30-B322-65A0DC151EAC}" srcOrd="0" destOrd="0" presId="urn:microsoft.com/office/officeart/2005/8/layout/orgChart1"/>
    <dgm:cxn modelId="{31987013-5A3C-4F35-A4EB-5F327105724C}" type="presParOf" srcId="{981444DA-128E-4E30-B322-65A0DC151EAC}" destId="{9FAA0EC5-5A7B-4F78-9379-B8C8FC45F6AD}" srcOrd="0" destOrd="0" presId="urn:microsoft.com/office/officeart/2005/8/layout/orgChart1"/>
    <dgm:cxn modelId="{2161883B-1882-4CAE-8786-59F939FB606B}" type="presParOf" srcId="{981444DA-128E-4E30-B322-65A0DC151EAC}" destId="{6739FC36-0EB9-4107-AA09-C0610C3993E2}" srcOrd="1" destOrd="0" presId="urn:microsoft.com/office/officeart/2005/8/layout/orgChart1"/>
    <dgm:cxn modelId="{4BCAA03D-6913-40A6-8274-7D61D9C00612}" type="presParOf" srcId="{6BCFFD31-7673-4678-AAA1-4CC755220274}" destId="{03685BDD-D620-462F-A827-357CABF78D8D}" srcOrd="1" destOrd="0" presId="urn:microsoft.com/office/officeart/2005/8/layout/orgChart1"/>
    <dgm:cxn modelId="{AE97A6E8-33D8-4E0B-93E2-D9EFB18E81B7}" type="presParOf" srcId="{6BCFFD31-7673-4678-AAA1-4CC755220274}" destId="{2803DD31-EF4B-4062-9349-AC342F61AC9D}" srcOrd="2" destOrd="0" presId="urn:microsoft.com/office/officeart/2005/8/layout/orgChart1"/>
    <dgm:cxn modelId="{8F658633-CF37-46E5-97E4-8F0D50197F46}" type="presParOf" srcId="{2803DD31-EF4B-4062-9349-AC342F61AC9D}" destId="{D910DA4C-3AB0-49BA-8B74-E9C564A92607}" srcOrd="0" destOrd="0" presId="urn:microsoft.com/office/officeart/2005/8/layout/orgChart1"/>
    <dgm:cxn modelId="{E9C34EFC-BE72-4F0E-976F-CFF6F8B18F3A}" type="presParOf" srcId="{2803DD31-EF4B-4062-9349-AC342F61AC9D}" destId="{E4F31810-FDBA-4663-87BD-216F21CAAC77}" srcOrd="1" destOrd="0" presId="urn:microsoft.com/office/officeart/2005/8/layout/orgChart1"/>
    <dgm:cxn modelId="{281BAF0F-D2EE-4224-B2D5-B66781A5531B}" type="presParOf" srcId="{E4F31810-FDBA-4663-87BD-216F21CAAC77}" destId="{98119262-042F-403C-80E2-D31AEE0FF94A}" srcOrd="0" destOrd="0" presId="urn:microsoft.com/office/officeart/2005/8/layout/orgChart1"/>
    <dgm:cxn modelId="{2E61D6B7-4909-4DDB-A57A-EE073D9C33A1}" type="presParOf" srcId="{98119262-042F-403C-80E2-D31AEE0FF94A}" destId="{367ED813-26BD-48C5-B347-BAB97DEF658C}" srcOrd="0" destOrd="0" presId="urn:microsoft.com/office/officeart/2005/8/layout/orgChart1"/>
    <dgm:cxn modelId="{D37062BF-A0C7-43A3-95CA-0FBA072EDBEE}" type="presParOf" srcId="{98119262-042F-403C-80E2-D31AEE0FF94A}" destId="{3608C53D-BEB9-4966-B6FD-B365265C5A8C}" srcOrd="1" destOrd="0" presId="urn:microsoft.com/office/officeart/2005/8/layout/orgChart1"/>
    <dgm:cxn modelId="{31DB8804-6A9E-42FA-88E5-5E66D36AC165}" type="presParOf" srcId="{E4F31810-FDBA-4663-87BD-216F21CAAC77}" destId="{8932ADFD-3979-4816-86A1-1BCBA6221D69}" srcOrd="1" destOrd="0" presId="urn:microsoft.com/office/officeart/2005/8/layout/orgChart1"/>
    <dgm:cxn modelId="{8D25E139-2CF5-41CC-9FB3-EB41B0474398}" type="presParOf" srcId="{E4F31810-FDBA-4663-87BD-216F21CAAC77}" destId="{DA6974C5-0A28-44C8-B520-9CB25A3D0F6E}" srcOrd="2" destOrd="0" presId="urn:microsoft.com/office/officeart/2005/8/layout/orgChart1"/>
    <dgm:cxn modelId="{63AEFDB0-4F13-4F77-8E39-F98CE783E8CC}" type="presParOf" srcId="{2803DD31-EF4B-4062-9349-AC342F61AC9D}" destId="{A6CC6847-D506-4846-BF97-0817526536D6}" srcOrd="2" destOrd="0" presId="urn:microsoft.com/office/officeart/2005/8/layout/orgChart1"/>
    <dgm:cxn modelId="{E295C7E3-018F-4A5C-918A-7FE4546A25C9}" type="presParOf" srcId="{2803DD31-EF4B-4062-9349-AC342F61AC9D}" destId="{4C8689E5-4A2E-49E3-9B62-77C28931F7BB}" srcOrd="3" destOrd="0" presId="urn:microsoft.com/office/officeart/2005/8/layout/orgChart1"/>
    <dgm:cxn modelId="{2651EAA6-4B6F-40F0-A457-EBCB243782DF}" type="presParOf" srcId="{4C8689E5-4A2E-49E3-9B62-77C28931F7BB}" destId="{D11D807E-8673-4AB6-8B4C-04A133C3889E}" srcOrd="0" destOrd="0" presId="urn:microsoft.com/office/officeart/2005/8/layout/orgChart1"/>
    <dgm:cxn modelId="{6F90B517-6865-441A-8183-0EFE734038DF}" type="presParOf" srcId="{D11D807E-8673-4AB6-8B4C-04A133C3889E}" destId="{E4CD9541-F574-494E-BC6A-77D7310E94B2}" srcOrd="0" destOrd="0" presId="urn:microsoft.com/office/officeart/2005/8/layout/orgChart1"/>
    <dgm:cxn modelId="{1ED08F61-1131-4683-A297-B6FEE054DA6C}" type="presParOf" srcId="{D11D807E-8673-4AB6-8B4C-04A133C3889E}" destId="{2348C2A1-3373-4933-8F89-208903D22183}" srcOrd="1" destOrd="0" presId="urn:microsoft.com/office/officeart/2005/8/layout/orgChart1"/>
    <dgm:cxn modelId="{028418C7-D2C7-4D52-944D-0CF3EEEADD28}" type="presParOf" srcId="{4C8689E5-4A2E-49E3-9B62-77C28931F7BB}" destId="{C9717DAE-1CE5-45A4-99EB-249457AB85C1}" srcOrd="1" destOrd="0" presId="urn:microsoft.com/office/officeart/2005/8/layout/orgChart1"/>
    <dgm:cxn modelId="{751E611E-87AD-4B0B-9CED-87CE2F4018C3}" type="presParOf" srcId="{4C8689E5-4A2E-49E3-9B62-77C28931F7BB}" destId="{EB33A8D6-6D88-4034-8F65-2E097F80C504}" srcOrd="2" destOrd="0" presId="urn:microsoft.com/office/officeart/2005/8/layout/orgChart1"/>
    <dgm:cxn modelId="{D420DC94-6A72-4E7B-BF2C-DFDCF7FEFC5D}" type="presParOf" srcId="{2803DD31-EF4B-4062-9349-AC342F61AC9D}" destId="{A9AB4848-29E0-49B0-9851-C224D5B535F7}" srcOrd="4" destOrd="0" presId="urn:microsoft.com/office/officeart/2005/8/layout/orgChart1"/>
    <dgm:cxn modelId="{84C9B0A2-9D0D-4DB8-BAFA-6694B893014F}" type="presParOf" srcId="{2803DD31-EF4B-4062-9349-AC342F61AC9D}" destId="{9E9F85DE-296F-49A5-80F8-AADBA2135B58}" srcOrd="5" destOrd="0" presId="urn:microsoft.com/office/officeart/2005/8/layout/orgChart1"/>
    <dgm:cxn modelId="{E399F473-4839-4E11-9FB1-96B8CE221CDA}" type="presParOf" srcId="{9E9F85DE-296F-49A5-80F8-AADBA2135B58}" destId="{64817B6E-B4EE-4B4B-960E-B246B7F9E9B9}" srcOrd="0" destOrd="0" presId="urn:microsoft.com/office/officeart/2005/8/layout/orgChart1"/>
    <dgm:cxn modelId="{33C49479-3F18-45F6-906A-662F058CC8FB}" type="presParOf" srcId="{64817B6E-B4EE-4B4B-960E-B246B7F9E9B9}" destId="{C6D49E9A-764C-4D90-A156-A310C813800D}" srcOrd="0" destOrd="0" presId="urn:microsoft.com/office/officeart/2005/8/layout/orgChart1"/>
    <dgm:cxn modelId="{C8B8C0C9-C3FD-42A0-B50F-0421C7DF5362}" type="presParOf" srcId="{64817B6E-B4EE-4B4B-960E-B246B7F9E9B9}" destId="{C71F7128-657F-4A91-9D84-E84C84CF8677}" srcOrd="1" destOrd="0" presId="urn:microsoft.com/office/officeart/2005/8/layout/orgChart1"/>
    <dgm:cxn modelId="{441552D1-BD63-400D-BB49-5F3BA3F0823B}" type="presParOf" srcId="{9E9F85DE-296F-49A5-80F8-AADBA2135B58}" destId="{EC767254-5DC6-4468-B2E3-0A352B58FBEB}" srcOrd="1" destOrd="0" presId="urn:microsoft.com/office/officeart/2005/8/layout/orgChart1"/>
    <dgm:cxn modelId="{BB0AB0AC-A4E3-48F6-AAE9-7175926AC070}" type="presParOf" srcId="{9E9F85DE-296F-49A5-80F8-AADBA2135B58}" destId="{64103D23-F42D-455F-9FC8-3B4DC5E4A744}" srcOrd="2" destOrd="0" presId="urn:microsoft.com/office/officeart/2005/8/layout/orgChart1"/>
    <dgm:cxn modelId="{C4C091F6-EDC9-48A6-A0DB-8E5ABA45E5A0}" type="presParOf" srcId="{09C7DA7A-CB4D-4B1F-B6EC-1D07F01803E6}" destId="{408995C7-755A-4EF0-9B39-254EDAE9BE35}" srcOrd="2" destOrd="0" presId="urn:microsoft.com/office/officeart/2005/8/layout/orgChart1"/>
    <dgm:cxn modelId="{0B55CD86-977E-41ED-9632-389734D368F0}" type="presParOf" srcId="{09C7DA7A-CB4D-4B1F-B6EC-1D07F01803E6}" destId="{239A73A9-AD2B-49A0-84F2-DF99FF4A2CFD}" srcOrd="3" destOrd="0" presId="urn:microsoft.com/office/officeart/2005/8/layout/orgChart1"/>
    <dgm:cxn modelId="{B7249403-A90B-4FFA-A43A-3DED6E969D91}" type="presParOf" srcId="{239A73A9-AD2B-49A0-84F2-DF99FF4A2CFD}" destId="{79A90F14-63BF-463A-B87C-35DCBA3F39CE}" srcOrd="0" destOrd="0" presId="urn:microsoft.com/office/officeart/2005/8/layout/orgChart1"/>
    <dgm:cxn modelId="{8EC281C7-E4C8-45E0-BA87-2E9C7D81F65B}" type="presParOf" srcId="{79A90F14-63BF-463A-B87C-35DCBA3F39CE}" destId="{6F2720F0-567D-4FB8-92C9-DE0A05F22CDD}" srcOrd="0" destOrd="0" presId="urn:microsoft.com/office/officeart/2005/8/layout/orgChart1"/>
    <dgm:cxn modelId="{320B994C-1027-4F7D-87C9-D25D1B1F10F2}" type="presParOf" srcId="{79A90F14-63BF-463A-B87C-35DCBA3F39CE}" destId="{06F97E01-AC2D-46DB-9F61-9FF8455F4456}" srcOrd="1" destOrd="0" presId="urn:microsoft.com/office/officeart/2005/8/layout/orgChart1"/>
    <dgm:cxn modelId="{97056A17-F425-4520-B273-E56E738719E3}" type="presParOf" srcId="{239A73A9-AD2B-49A0-84F2-DF99FF4A2CFD}" destId="{0580DD89-48CB-4465-983A-CD93CFD32851}" srcOrd="1" destOrd="0" presId="urn:microsoft.com/office/officeart/2005/8/layout/orgChart1"/>
    <dgm:cxn modelId="{A902E032-FC25-4B15-9F68-A44CBE9A0A94}" type="presParOf" srcId="{0580DD89-48CB-4465-983A-CD93CFD32851}" destId="{24431C31-5BD3-4FF7-A018-73D71F72D6BF}" srcOrd="0" destOrd="0" presId="urn:microsoft.com/office/officeart/2005/8/layout/orgChart1"/>
    <dgm:cxn modelId="{A4728D99-21A2-4458-82B8-837AC54E1842}" type="presParOf" srcId="{0580DD89-48CB-4465-983A-CD93CFD32851}" destId="{3A0096AA-83DB-4605-9106-87FE579FDB94}" srcOrd="1" destOrd="0" presId="urn:microsoft.com/office/officeart/2005/8/layout/orgChart1"/>
    <dgm:cxn modelId="{C3977E20-F2B3-4704-A8C0-9C7524825879}" type="presParOf" srcId="{3A0096AA-83DB-4605-9106-87FE579FDB94}" destId="{64F2EFC8-C1E7-44E3-8A4B-6DAB7E2CB861}" srcOrd="0" destOrd="0" presId="urn:microsoft.com/office/officeart/2005/8/layout/orgChart1"/>
    <dgm:cxn modelId="{5F18854D-8387-453D-862C-827C259CBC90}" type="presParOf" srcId="{64F2EFC8-C1E7-44E3-8A4B-6DAB7E2CB861}" destId="{C56522EE-9D23-445B-A4F5-E7025632236D}" srcOrd="0" destOrd="0" presId="urn:microsoft.com/office/officeart/2005/8/layout/orgChart1"/>
    <dgm:cxn modelId="{05B2D6EE-2EE6-4887-9EB9-68645596B18F}" type="presParOf" srcId="{64F2EFC8-C1E7-44E3-8A4B-6DAB7E2CB861}" destId="{BD53EDB8-5B4C-47A0-9826-B6EBDC85C7EA}" srcOrd="1" destOrd="0" presId="urn:microsoft.com/office/officeart/2005/8/layout/orgChart1"/>
    <dgm:cxn modelId="{E2567E21-7AE8-4A3F-A880-578762934C29}" type="presParOf" srcId="{3A0096AA-83DB-4605-9106-87FE579FDB94}" destId="{BC771ADF-BFD9-49AF-9424-78072B538978}" srcOrd="1" destOrd="0" presId="urn:microsoft.com/office/officeart/2005/8/layout/orgChart1"/>
    <dgm:cxn modelId="{A3EB07C1-083E-4B6A-A879-04DC0C1E23EC}" type="presParOf" srcId="{3A0096AA-83DB-4605-9106-87FE579FDB94}" destId="{64E38A14-C28F-4BD4-A34C-6D2A4269EE4B}" srcOrd="2" destOrd="0" presId="urn:microsoft.com/office/officeart/2005/8/layout/orgChart1"/>
    <dgm:cxn modelId="{1E685A03-1980-4045-9977-E260BE63C315}" type="presParOf" srcId="{0580DD89-48CB-4465-983A-CD93CFD32851}" destId="{708B13C6-054A-4FE9-8D3E-9AB85A7054EE}" srcOrd="2" destOrd="0" presId="urn:microsoft.com/office/officeart/2005/8/layout/orgChart1"/>
    <dgm:cxn modelId="{8A1CC346-6F81-4381-B220-B21613ED7304}" type="presParOf" srcId="{0580DD89-48CB-4465-983A-CD93CFD32851}" destId="{9B5DA12E-4571-4888-ADD3-B12BEE25C34D}" srcOrd="3" destOrd="0" presId="urn:microsoft.com/office/officeart/2005/8/layout/orgChart1"/>
    <dgm:cxn modelId="{EAD66C29-0A3E-494E-90F0-C9F9F19282E5}" type="presParOf" srcId="{9B5DA12E-4571-4888-ADD3-B12BEE25C34D}" destId="{1A165078-550A-481C-8E7F-B3D9FC1C6C40}" srcOrd="0" destOrd="0" presId="urn:microsoft.com/office/officeart/2005/8/layout/orgChart1"/>
    <dgm:cxn modelId="{878B935A-3A7C-446B-9B77-6FC0A3D84EE5}" type="presParOf" srcId="{1A165078-550A-481C-8E7F-B3D9FC1C6C40}" destId="{39839F5A-7BC0-421D-9F53-ABA7FB69149A}" srcOrd="0" destOrd="0" presId="urn:microsoft.com/office/officeart/2005/8/layout/orgChart1"/>
    <dgm:cxn modelId="{732B5CE8-326E-4608-84A1-1D142447DE5C}" type="presParOf" srcId="{1A165078-550A-481C-8E7F-B3D9FC1C6C40}" destId="{488A95F5-21DD-42EA-98ED-4C1269D97081}" srcOrd="1" destOrd="0" presId="urn:microsoft.com/office/officeart/2005/8/layout/orgChart1"/>
    <dgm:cxn modelId="{E0497C26-F203-4CA5-B163-2DF4CB022456}" type="presParOf" srcId="{9B5DA12E-4571-4888-ADD3-B12BEE25C34D}" destId="{DA2FF510-EB61-4438-9353-E9A5C2FCB79A}" srcOrd="1" destOrd="0" presId="urn:microsoft.com/office/officeart/2005/8/layout/orgChart1"/>
    <dgm:cxn modelId="{126EE97F-A3F4-420C-9E23-291B85A099F2}" type="presParOf" srcId="{9B5DA12E-4571-4888-ADD3-B12BEE25C34D}" destId="{90AE6B8A-9B0B-4C8C-B250-8912D33E65DA}" srcOrd="2" destOrd="0" presId="urn:microsoft.com/office/officeart/2005/8/layout/orgChart1"/>
    <dgm:cxn modelId="{F23ACE65-5677-4A83-96B0-1C9E02EC6764}" type="presParOf" srcId="{239A73A9-AD2B-49A0-84F2-DF99FF4A2CFD}" destId="{B4989C23-5811-47F5-9B51-3F9C444567CC}" srcOrd="2" destOrd="0" presId="urn:microsoft.com/office/officeart/2005/8/layout/orgChart1"/>
    <dgm:cxn modelId="{0168FA3D-6176-46A8-99DF-4C9FEB67E5A9}" type="presParOf" srcId="{B4989C23-5811-47F5-9B51-3F9C444567CC}" destId="{7AB1D399-BCFF-401E-A711-8965D9FE7C3F}" srcOrd="0" destOrd="0" presId="urn:microsoft.com/office/officeart/2005/8/layout/orgChart1"/>
    <dgm:cxn modelId="{FE2C5912-6D46-4652-B906-523BCCD00989}" type="presParOf" srcId="{B4989C23-5811-47F5-9B51-3F9C444567CC}" destId="{E9A3148E-DEF7-41D4-8387-5042003D8478}" srcOrd="1" destOrd="0" presId="urn:microsoft.com/office/officeart/2005/8/layout/orgChart1"/>
    <dgm:cxn modelId="{F3FCD7BE-21C1-43A1-871A-B3693F682F1D}" type="presParOf" srcId="{E9A3148E-DEF7-41D4-8387-5042003D8478}" destId="{906F8D2D-FBF3-46A0-B156-296B495E9ACB}" srcOrd="0" destOrd="0" presId="urn:microsoft.com/office/officeart/2005/8/layout/orgChart1"/>
    <dgm:cxn modelId="{249D7248-4AC7-4F38-9399-23A210271DEA}" type="presParOf" srcId="{906F8D2D-FBF3-46A0-B156-296B495E9ACB}" destId="{2F080B3B-AA41-4C97-850C-A639E7998BAA}" srcOrd="0" destOrd="0" presId="urn:microsoft.com/office/officeart/2005/8/layout/orgChart1"/>
    <dgm:cxn modelId="{B1638ED2-E2AD-47C3-B15E-2C08CBED9DE9}" type="presParOf" srcId="{906F8D2D-FBF3-46A0-B156-296B495E9ACB}" destId="{C5883662-B2FE-4233-8330-4F357C2D0F4A}" srcOrd="1" destOrd="0" presId="urn:microsoft.com/office/officeart/2005/8/layout/orgChart1"/>
    <dgm:cxn modelId="{1F6EA97C-D499-4536-8C76-1E760BC7D972}" type="presParOf" srcId="{E9A3148E-DEF7-41D4-8387-5042003D8478}" destId="{46E42B2A-0015-4D17-ABD6-7A81BD2F1136}" srcOrd="1" destOrd="0" presId="urn:microsoft.com/office/officeart/2005/8/layout/orgChart1"/>
    <dgm:cxn modelId="{E6DBBAFF-378D-40A4-A617-AA89CB7332A9}" type="presParOf" srcId="{E9A3148E-DEF7-41D4-8387-5042003D8478}" destId="{314742F5-F80C-4392-9DC0-9B815AA231A6}" srcOrd="2" destOrd="0" presId="urn:microsoft.com/office/officeart/2005/8/layout/orgChart1"/>
    <dgm:cxn modelId="{D7B6A96A-CDC3-4075-83EA-F0A7F8B9DC67}" type="presParOf" srcId="{B4989C23-5811-47F5-9B51-3F9C444567CC}" destId="{82B437B8-DA25-4D10-AFCE-6B2EB0F58D42}" srcOrd="2" destOrd="0" presId="urn:microsoft.com/office/officeart/2005/8/layout/orgChart1"/>
    <dgm:cxn modelId="{A839F43D-1695-4E23-A59D-F50899590109}" type="presParOf" srcId="{B4989C23-5811-47F5-9B51-3F9C444567CC}" destId="{2C7D881C-CEF3-42B8-8401-05EBB4DBCEBD}" srcOrd="3" destOrd="0" presId="urn:microsoft.com/office/officeart/2005/8/layout/orgChart1"/>
    <dgm:cxn modelId="{165AE81F-9DE5-4D63-BE1B-C8AEC455DF17}" type="presParOf" srcId="{2C7D881C-CEF3-42B8-8401-05EBB4DBCEBD}" destId="{C89C8397-0582-41D8-883C-E366CEA428DD}" srcOrd="0" destOrd="0" presId="urn:microsoft.com/office/officeart/2005/8/layout/orgChart1"/>
    <dgm:cxn modelId="{257E3438-6293-48E3-8543-8E560A35B3D9}" type="presParOf" srcId="{C89C8397-0582-41D8-883C-E366CEA428DD}" destId="{280B7A86-99A1-4714-84BA-D0BEAE923D44}" srcOrd="0" destOrd="0" presId="urn:microsoft.com/office/officeart/2005/8/layout/orgChart1"/>
    <dgm:cxn modelId="{3EACA29E-9E9B-449F-886A-907D777D2362}" type="presParOf" srcId="{C89C8397-0582-41D8-883C-E366CEA428DD}" destId="{20318F17-0C02-4B12-8E61-DE6D76B7A969}" srcOrd="1" destOrd="0" presId="urn:microsoft.com/office/officeart/2005/8/layout/orgChart1"/>
    <dgm:cxn modelId="{145636D6-8B44-4238-94B2-FEAA56D4E372}" type="presParOf" srcId="{2C7D881C-CEF3-42B8-8401-05EBB4DBCEBD}" destId="{06FCAC05-480E-4EAB-8A7B-CF8199EA2943}" srcOrd="1" destOrd="0" presId="urn:microsoft.com/office/officeart/2005/8/layout/orgChart1"/>
    <dgm:cxn modelId="{AFEFC39F-AC26-47B6-A6E8-CB16CF0C1B28}" type="presParOf" srcId="{2C7D881C-CEF3-42B8-8401-05EBB4DBCEBD}" destId="{2B6A98FF-7573-44C6-9183-FD5AE741034E}" srcOrd="2" destOrd="0" presId="urn:microsoft.com/office/officeart/2005/8/layout/orgChart1"/>
    <dgm:cxn modelId="{EA441765-F692-428D-B328-3BF111287000}" type="presParOf" srcId="{B4989C23-5811-47F5-9B51-3F9C444567CC}" destId="{F66E5353-174B-4B99-B9C1-F0417C8A6868}" srcOrd="4" destOrd="0" presId="urn:microsoft.com/office/officeart/2005/8/layout/orgChart1"/>
    <dgm:cxn modelId="{B63A87E2-55C8-4B97-993C-B24386926DE3}" type="presParOf" srcId="{B4989C23-5811-47F5-9B51-3F9C444567CC}" destId="{103DE548-0354-48EB-B79C-36A32769154E}" srcOrd="5" destOrd="0" presId="urn:microsoft.com/office/officeart/2005/8/layout/orgChart1"/>
    <dgm:cxn modelId="{A35B74FA-EBA0-4D71-A5E0-B07BAD85A6C5}" type="presParOf" srcId="{103DE548-0354-48EB-B79C-36A32769154E}" destId="{C3999358-B3C7-4A47-B0DB-3A398C369374}" srcOrd="0" destOrd="0" presId="urn:microsoft.com/office/officeart/2005/8/layout/orgChart1"/>
    <dgm:cxn modelId="{6A089B7F-28C2-4C05-881E-C567E811FA0F}" type="presParOf" srcId="{C3999358-B3C7-4A47-B0DB-3A398C369374}" destId="{6CB0B012-EAB8-4C65-AFF8-F84DBE4432BD}" srcOrd="0" destOrd="0" presId="urn:microsoft.com/office/officeart/2005/8/layout/orgChart1"/>
    <dgm:cxn modelId="{0457F5A7-33EA-41D4-9034-D580D76DB65D}" type="presParOf" srcId="{C3999358-B3C7-4A47-B0DB-3A398C369374}" destId="{E3511AB9-321B-4F10-A5F4-C8F1F9005713}" srcOrd="1" destOrd="0" presId="urn:microsoft.com/office/officeart/2005/8/layout/orgChart1"/>
    <dgm:cxn modelId="{CE5923E4-731B-4230-9C49-2AECD98DCDAC}" type="presParOf" srcId="{103DE548-0354-48EB-B79C-36A32769154E}" destId="{56D7AF51-2E16-439F-ABF7-1596BEB75010}" srcOrd="1" destOrd="0" presId="urn:microsoft.com/office/officeart/2005/8/layout/orgChart1"/>
    <dgm:cxn modelId="{FB5DA4B3-2893-4E8E-9C83-8408DF2277EE}" type="presParOf" srcId="{103DE548-0354-48EB-B79C-36A32769154E}" destId="{AFF486BB-178B-4AD0-BEE0-0A4839F93512}" srcOrd="2" destOrd="0" presId="urn:microsoft.com/office/officeart/2005/8/layout/orgChart1"/>
    <dgm:cxn modelId="{5E90CF7A-7A4A-42DC-BDF4-1DF9D74B1FCA}" type="presParOf" srcId="{CD180DE7-6B76-4B08-B98E-259B6F027822}" destId="{71EE08FF-B4B4-44F6-B7F0-B5B2BB52DB52}" srcOrd="2" destOrd="0" presId="urn:microsoft.com/office/officeart/2005/8/layout/orgChart1"/>
    <dgm:cxn modelId="{E08E5EA6-0601-416F-A1D6-DCCA41406B16}" type="presParOf" srcId="{CD180DE7-6B76-4B08-B98E-259B6F027822}" destId="{4293C1F3-B1E6-469A-8B94-20530C82B219}" srcOrd="3" destOrd="0" presId="urn:microsoft.com/office/officeart/2005/8/layout/orgChart1"/>
    <dgm:cxn modelId="{11A584CC-CAF5-4F59-BF77-274BF3D1D368}" type="presParOf" srcId="{4293C1F3-B1E6-469A-8B94-20530C82B219}" destId="{E2FE96D1-68C9-4D9A-999C-9D0A83AF9661}" srcOrd="0" destOrd="0" presId="urn:microsoft.com/office/officeart/2005/8/layout/orgChart1"/>
    <dgm:cxn modelId="{6667A1DC-05F0-4C78-8A5F-E71EC989FA9F}" type="presParOf" srcId="{E2FE96D1-68C9-4D9A-999C-9D0A83AF9661}" destId="{AFF9878E-F8B8-4662-BCF1-E944AAF59812}" srcOrd="0" destOrd="0" presId="urn:microsoft.com/office/officeart/2005/8/layout/orgChart1"/>
    <dgm:cxn modelId="{5AFCC559-FD0B-4E7A-9A70-D1AE6411631D}" type="presParOf" srcId="{E2FE96D1-68C9-4D9A-999C-9D0A83AF9661}" destId="{26230C07-C0A1-4B4D-9176-AE814EB3E8AC}" srcOrd="1" destOrd="0" presId="urn:microsoft.com/office/officeart/2005/8/layout/orgChart1"/>
    <dgm:cxn modelId="{ABD51F32-0D2A-485E-931C-F83B383E6C85}" type="presParOf" srcId="{4293C1F3-B1E6-469A-8B94-20530C82B219}" destId="{8E9C429A-5319-4CF5-8F4B-3FDF9FABD550}" srcOrd="1" destOrd="0" presId="urn:microsoft.com/office/officeart/2005/8/layout/orgChart1"/>
    <dgm:cxn modelId="{BDDF2916-03D1-411F-9BA4-0B4C7B883C50}" type="presParOf" srcId="{4293C1F3-B1E6-469A-8B94-20530C82B219}" destId="{B689D192-E9B3-46D6-8619-48AED74B9EF3}" srcOrd="2" destOrd="0" presId="urn:microsoft.com/office/officeart/2005/8/layout/orgChart1"/>
    <dgm:cxn modelId="{1847DDD1-E91E-4E15-94BC-B7A30710B299}" type="presParOf" srcId="{B689D192-E9B3-46D6-8619-48AED74B9EF3}" destId="{2A0E06E7-5B44-46EF-A84B-874174C900C3}" srcOrd="0" destOrd="0" presId="urn:microsoft.com/office/officeart/2005/8/layout/orgChart1"/>
    <dgm:cxn modelId="{380F1A44-8A2B-4D42-85D3-D9556ECA8A6C}" type="presParOf" srcId="{B689D192-E9B3-46D6-8619-48AED74B9EF3}" destId="{BA65C838-4361-487D-ADAA-EA76B7082053}" srcOrd="1" destOrd="0" presId="urn:microsoft.com/office/officeart/2005/8/layout/orgChart1"/>
    <dgm:cxn modelId="{8926EC51-2E47-4D07-963B-C0D3F11177EF}" type="presParOf" srcId="{BA65C838-4361-487D-ADAA-EA76B7082053}" destId="{40F69BA8-E856-45F1-927C-8A91ECFD4783}" srcOrd="0" destOrd="0" presId="urn:microsoft.com/office/officeart/2005/8/layout/orgChart1"/>
    <dgm:cxn modelId="{FDAFB180-9DB0-4F2E-A57B-FB68984E1FB4}" type="presParOf" srcId="{40F69BA8-E856-45F1-927C-8A91ECFD4783}" destId="{147811D8-A1B9-4B2C-B52A-81C98276E692}" srcOrd="0" destOrd="0" presId="urn:microsoft.com/office/officeart/2005/8/layout/orgChart1"/>
    <dgm:cxn modelId="{1A029B61-72B8-41F2-8DA6-E7B216F222A9}" type="presParOf" srcId="{40F69BA8-E856-45F1-927C-8A91ECFD4783}" destId="{18BF0892-D777-4FB3-BC71-F3516DC315B6}" srcOrd="1" destOrd="0" presId="urn:microsoft.com/office/officeart/2005/8/layout/orgChart1"/>
    <dgm:cxn modelId="{276E7ED9-41FB-4FF9-9BFA-6C0AA0952023}" type="presParOf" srcId="{BA65C838-4361-487D-ADAA-EA76B7082053}" destId="{4CF6058D-3D83-4A01-824D-D51BC4614D92}" srcOrd="1" destOrd="0" presId="urn:microsoft.com/office/officeart/2005/8/layout/orgChart1"/>
    <dgm:cxn modelId="{3D68CC40-6009-4911-B4A8-3D6135B1BE25}" type="presParOf" srcId="{BA65C838-4361-487D-ADAA-EA76B7082053}" destId="{96A057D7-6CE6-4899-9198-07668A2284C0}" srcOrd="2" destOrd="0" presId="urn:microsoft.com/office/officeart/2005/8/layout/orgChart1"/>
    <dgm:cxn modelId="{C8405A75-A4E8-4967-9039-6BFB62799E73}" type="presParOf" srcId="{96A057D7-6CE6-4899-9198-07668A2284C0}" destId="{98864493-30F2-4219-87FC-985EFB66A607}" srcOrd="0" destOrd="0" presId="urn:microsoft.com/office/officeart/2005/8/layout/orgChart1"/>
    <dgm:cxn modelId="{C3358115-B4A2-4A0D-9A70-3E1BCF5BF9CA}" type="presParOf" srcId="{96A057D7-6CE6-4899-9198-07668A2284C0}" destId="{E225C3FF-4595-4601-B09A-FDFDA01B9962}" srcOrd="1" destOrd="0" presId="urn:microsoft.com/office/officeart/2005/8/layout/orgChart1"/>
    <dgm:cxn modelId="{7E521A1D-8022-4F80-86B4-E3A2397EDF75}" type="presParOf" srcId="{E225C3FF-4595-4601-B09A-FDFDA01B9962}" destId="{233EFC5B-C209-4AA1-B3FC-18A51117BADB}" srcOrd="0" destOrd="0" presId="urn:microsoft.com/office/officeart/2005/8/layout/orgChart1"/>
    <dgm:cxn modelId="{12C38244-DBAC-4043-A60D-4EE453F7C070}" type="presParOf" srcId="{233EFC5B-C209-4AA1-B3FC-18A51117BADB}" destId="{0EC6C0D7-1C6A-4539-8181-3437E2A3566D}" srcOrd="0" destOrd="0" presId="urn:microsoft.com/office/officeart/2005/8/layout/orgChart1"/>
    <dgm:cxn modelId="{D9065235-ED31-4B0A-870C-837521FDEFB1}" type="presParOf" srcId="{233EFC5B-C209-4AA1-B3FC-18A51117BADB}" destId="{73D97F99-5BA6-4065-BA01-2E6D7FB6F0C8}" srcOrd="1" destOrd="0" presId="urn:microsoft.com/office/officeart/2005/8/layout/orgChart1"/>
    <dgm:cxn modelId="{34D340A4-7855-4D6C-9009-AF939658CD74}" type="presParOf" srcId="{E225C3FF-4595-4601-B09A-FDFDA01B9962}" destId="{35283707-F9F2-4A14-B7EA-65F636DC6D92}" srcOrd="1" destOrd="0" presId="urn:microsoft.com/office/officeart/2005/8/layout/orgChart1"/>
    <dgm:cxn modelId="{266A47C7-CF79-4D07-A135-BD457BF8D64F}" type="presParOf" srcId="{E225C3FF-4595-4601-B09A-FDFDA01B9962}" destId="{CB69C328-7370-4683-8566-3650423358D6}" srcOrd="2" destOrd="0" presId="urn:microsoft.com/office/officeart/2005/8/layout/orgChart1"/>
    <dgm:cxn modelId="{A273EB86-D568-4A5E-984B-78C78484F722}" type="presParOf" srcId="{B689D192-E9B3-46D6-8619-48AED74B9EF3}" destId="{342B232D-2CC7-4751-9775-05D541BD7BD9}" srcOrd="2" destOrd="0" presId="urn:microsoft.com/office/officeart/2005/8/layout/orgChart1"/>
    <dgm:cxn modelId="{D8775E81-5D5D-42EA-85AC-1DF2B274D001}" type="presParOf" srcId="{B689D192-E9B3-46D6-8619-48AED74B9EF3}" destId="{8B572D54-A63B-4CF5-BF17-A469B11436A4}" srcOrd="3" destOrd="0" presId="urn:microsoft.com/office/officeart/2005/8/layout/orgChart1"/>
    <dgm:cxn modelId="{ACF618DD-D4AA-4DC3-AEDB-CF608DD7B211}" type="presParOf" srcId="{8B572D54-A63B-4CF5-BF17-A469B11436A4}" destId="{3B2E4115-F6D2-4FF0-83C1-F76DD788D798}" srcOrd="0" destOrd="0" presId="urn:microsoft.com/office/officeart/2005/8/layout/orgChart1"/>
    <dgm:cxn modelId="{A75C7BF8-7202-4925-BC90-A6E1BBC88845}" type="presParOf" srcId="{3B2E4115-F6D2-4FF0-83C1-F76DD788D798}" destId="{60650CDC-624B-472D-825D-CA2646D5CEE2}" srcOrd="0" destOrd="0" presId="urn:microsoft.com/office/officeart/2005/8/layout/orgChart1"/>
    <dgm:cxn modelId="{C0F7715E-8241-434D-9FEC-443AC5505B3E}" type="presParOf" srcId="{3B2E4115-F6D2-4FF0-83C1-F76DD788D798}" destId="{2E98618F-BAD4-4A07-877B-9C007396CF37}" srcOrd="1" destOrd="0" presId="urn:microsoft.com/office/officeart/2005/8/layout/orgChart1"/>
    <dgm:cxn modelId="{3CD79610-20AF-4E67-B1CF-3079EDC0E086}" type="presParOf" srcId="{8B572D54-A63B-4CF5-BF17-A469B11436A4}" destId="{9F86FADB-D34A-4E8C-AA2B-91BEF1A458BF}" srcOrd="1" destOrd="0" presId="urn:microsoft.com/office/officeart/2005/8/layout/orgChart1"/>
    <dgm:cxn modelId="{9FA07993-D986-4FBB-8F22-4DF660CC3A9F}" type="presParOf" srcId="{8B572D54-A63B-4CF5-BF17-A469B11436A4}" destId="{0A07895A-593C-4C73-BF98-9D25D3472B0F}" srcOrd="2" destOrd="0" presId="urn:microsoft.com/office/officeart/2005/8/layout/orgChart1"/>
    <dgm:cxn modelId="{E03BFBC3-6082-4553-B392-2B8AB3D022DE}" type="presParOf" srcId="{0A07895A-593C-4C73-BF98-9D25D3472B0F}" destId="{D4F66028-E1A6-4097-8BA1-C16237CCCBC1}" srcOrd="0" destOrd="0" presId="urn:microsoft.com/office/officeart/2005/8/layout/orgChart1"/>
    <dgm:cxn modelId="{506130F4-B91D-4360-9FBA-CA8C8893BA10}" type="presParOf" srcId="{0A07895A-593C-4C73-BF98-9D25D3472B0F}" destId="{58016298-F7C9-41C0-840C-9D114AD09351}" srcOrd="1" destOrd="0" presId="urn:microsoft.com/office/officeart/2005/8/layout/orgChart1"/>
    <dgm:cxn modelId="{2CFE15CD-3177-4871-9EC7-D5C81C91D6D7}" type="presParOf" srcId="{58016298-F7C9-41C0-840C-9D114AD09351}" destId="{279163FD-70A1-4E71-8A52-18128E6FAD76}" srcOrd="0" destOrd="0" presId="urn:microsoft.com/office/officeart/2005/8/layout/orgChart1"/>
    <dgm:cxn modelId="{16426785-42F8-48FF-A95C-6B5ACFF2900D}" type="presParOf" srcId="{279163FD-70A1-4E71-8A52-18128E6FAD76}" destId="{64162E11-0AA7-47AB-BC1E-1B81F2E846DE}" srcOrd="0" destOrd="0" presId="urn:microsoft.com/office/officeart/2005/8/layout/orgChart1"/>
    <dgm:cxn modelId="{E97B27A1-94B0-4AF7-8739-7338B121DB44}" type="presParOf" srcId="{279163FD-70A1-4E71-8A52-18128E6FAD76}" destId="{50ED2CBD-B07F-419E-BD7D-386DF73B922E}" srcOrd="1" destOrd="0" presId="urn:microsoft.com/office/officeart/2005/8/layout/orgChart1"/>
    <dgm:cxn modelId="{C66E9778-8272-4279-9754-653FC8A147F8}" type="presParOf" srcId="{58016298-F7C9-41C0-840C-9D114AD09351}" destId="{7D8B5269-82A5-4240-8FB3-A6CCE2D8B00D}" srcOrd="1" destOrd="0" presId="urn:microsoft.com/office/officeart/2005/8/layout/orgChart1"/>
    <dgm:cxn modelId="{DF4FA086-FC95-4F53-B6B5-246FA481D401}" type="presParOf" srcId="{58016298-F7C9-41C0-840C-9D114AD09351}" destId="{9B67A846-5AA3-4695-A131-2267D306E8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22DDC4-ABEE-4362-9C49-E95756B485DC}" type="doc">
      <dgm:prSet loTypeId="urn:microsoft.com/office/officeart/2005/8/layout/orgChart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71310904-B150-4BEA-9C3C-2EC179E71A2F}" type="asst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l-GR" sz="2800" b="1" cap="none" spc="0" dirty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Α. ΣΙΔΗΡΟΥΧΑ</a:t>
          </a:r>
        </a:p>
      </dgm:t>
    </dgm:pt>
    <dgm:pt modelId="{914C0A57-0242-422C-A310-8A9C90E2A367}" type="sibTrans" cxnId="{DDD6D225-0675-4759-A681-33DD2DBF9B88}">
      <dgm:prSet/>
      <dgm:spPr/>
      <dgm:t>
        <a:bodyPr/>
        <a:lstStyle/>
        <a:p>
          <a:endParaRPr lang="el-GR"/>
        </a:p>
      </dgm:t>
    </dgm:pt>
    <dgm:pt modelId="{C2461758-6581-4BDD-B45F-1832626EC60B}" type="parTrans" cxnId="{DDD6D225-0675-4759-A681-33DD2DBF9B88}">
      <dgm:prSet/>
      <dgm:spPr/>
      <dgm:t>
        <a:bodyPr/>
        <a:lstStyle/>
        <a:p>
          <a:endParaRPr lang="el-GR"/>
        </a:p>
      </dgm:t>
    </dgm:pt>
    <dgm:pt modelId="{6C23689F-F478-4B97-923C-40DE6D7ED1F0}" type="asst">
      <dgm:prSet custT="1"/>
      <dgm:spPr/>
      <dgm:t>
        <a:bodyPr/>
        <a:lstStyle/>
        <a:p>
          <a:r>
            <a:rPr lang="el-G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Ι</a:t>
          </a:r>
          <a:r>
            <a:rPr lang="el-GR" sz="2800" dirty="0"/>
            <a:t>. Σφυρήλατος σίδηρος</a:t>
          </a:r>
        </a:p>
      </dgm:t>
    </dgm:pt>
    <dgm:pt modelId="{03DAEF6F-C807-4AE5-8E8E-7A4347AB0175}" type="parTrans" cxnId="{1EF97BD9-B3D0-4199-831F-38A4208E26A5}">
      <dgm:prSet/>
      <dgm:spPr/>
      <dgm:t>
        <a:bodyPr/>
        <a:lstStyle/>
        <a:p>
          <a:endParaRPr lang="el-GR"/>
        </a:p>
      </dgm:t>
    </dgm:pt>
    <dgm:pt modelId="{39E393E5-852D-49F5-BFB6-07896EDDA088}" type="sibTrans" cxnId="{1EF97BD9-B3D0-4199-831F-38A4208E26A5}">
      <dgm:prSet/>
      <dgm:spPr/>
      <dgm:t>
        <a:bodyPr/>
        <a:lstStyle/>
        <a:p>
          <a:endParaRPr lang="el-GR"/>
        </a:p>
      </dgm:t>
    </dgm:pt>
    <dgm:pt modelId="{A18EB5CB-59A1-4C7F-B046-B678A3CDFA63}" type="asst">
      <dgm:prSet custT="1"/>
      <dgm:spPr/>
      <dgm:t>
        <a:bodyPr/>
        <a:lstStyle/>
        <a:p>
          <a:r>
            <a:rPr lang="el-G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ΙΙ</a:t>
          </a:r>
          <a:r>
            <a:rPr lang="el-GR" sz="2800" dirty="0"/>
            <a:t>. Χάλυβας</a:t>
          </a:r>
        </a:p>
      </dgm:t>
    </dgm:pt>
    <dgm:pt modelId="{C108ACD0-3C24-469A-8528-FAD8D4C12473}" type="sibTrans" cxnId="{3F0E6C41-F44F-4423-924F-A1A12B2A48B2}">
      <dgm:prSet/>
      <dgm:spPr/>
      <dgm:t>
        <a:bodyPr/>
        <a:lstStyle/>
        <a:p>
          <a:endParaRPr lang="el-GR"/>
        </a:p>
      </dgm:t>
    </dgm:pt>
    <dgm:pt modelId="{CA9FA948-0A95-4B3D-B50F-C9FA1D9E6F52}" type="parTrans" cxnId="{3F0E6C41-F44F-4423-924F-A1A12B2A48B2}">
      <dgm:prSet/>
      <dgm:spPr/>
      <dgm:t>
        <a:bodyPr/>
        <a:lstStyle/>
        <a:p>
          <a:endParaRPr lang="el-GR"/>
        </a:p>
      </dgm:t>
    </dgm:pt>
    <dgm:pt modelId="{B06B388A-FB71-4E3B-AE43-1EFCFA92E8CB}" type="asst">
      <dgm:prSet custT="1"/>
      <dgm:spPr/>
      <dgm:t>
        <a:bodyPr/>
        <a:lstStyle/>
        <a:p>
          <a:r>
            <a:rPr lang="el-G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ΙΙΙ</a:t>
          </a:r>
          <a:r>
            <a:rPr lang="el-GR" sz="2800" dirty="0"/>
            <a:t>. Χυτοσίδηρος</a:t>
          </a:r>
        </a:p>
      </dgm:t>
    </dgm:pt>
    <dgm:pt modelId="{79F3848F-15FB-4481-AC5D-BD4330B50E6A}" type="sibTrans" cxnId="{428C86EE-253F-4D98-A36C-5D74ABB203BF}">
      <dgm:prSet/>
      <dgm:spPr/>
      <dgm:t>
        <a:bodyPr/>
        <a:lstStyle/>
        <a:p>
          <a:endParaRPr lang="el-GR"/>
        </a:p>
      </dgm:t>
    </dgm:pt>
    <dgm:pt modelId="{AA7069B5-2F3B-4757-88D8-3ECB64124444}" type="parTrans" cxnId="{428C86EE-253F-4D98-A36C-5D74ABB203BF}">
      <dgm:prSet/>
      <dgm:spPr/>
      <dgm:t>
        <a:bodyPr/>
        <a:lstStyle/>
        <a:p>
          <a:endParaRPr lang="el-GR"/>
        </a:p>
      </dgm:t>
    </dgm:pt>
    <dgm:pt modelId="{46FF22BB-F79A-4C59-B6B4-184ECF47581C}" type="pres">
      <dgm:prSet presAssocID="{B022DDC4-ABEE-4362-9C49-E95756B485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3B3A3F-2841-42B1-B3B1-D1635CBA2F26}" type="pres">
      <dgm:prSet presAssocID="{71310904-B150-4BEA-9C3C-2EC179E71A2F}" presName="hierRoot1" presStyleCnt="0">
        <dgm:presLayoutVars>
          <dgm:hierBranch val="init"/>
        </dgm:presLayoutVars>
      </dgm:prSet>
      <dgm:spPr/>
    </dgm:pt>
    <dgm:pt modelId="{CE770334-B67F-4824-B13A-9EDE65F0BF80}" type="pres">
      <dgm:prSet presAssocID="{71310904-B150-4BEA-9C3C-2EC179E71A2F}" presName="rootComposite1" presStyleCnt="0"/>
      <dgm:spPr/>
    </dgm:pt>
    <dgm:pt modelId="{22410080-0DA1-4F98-81AE-675B262B738A}" type="pres">
      <dgm:prSet presAssocID="{71310904-B150-4BEA-9C3C-2EC179E71A2F}" presName="rootText1" presStyleLbl="node0" presStyleIdx="0" presStyleCnt="1" custScaleY="35856" custLinFactNeighborY="-9451">
        <dgm:presLayoutVars>
          <dgm:chPref val="3"/>
        </dgm:presLayoutVars>
      </dgm:prSet>
      <dgm:spPr/>
    </dgm:pt>
    <dgm:pt modelId="{40B1FD3C-97E8-4DDF-A830-68FCEA957B61}" type="pres">
      <dgm:prSet presAssocID="{71310904-B150-4BEA-9C3C-2EC179E71A2F}" presName="rootConnector1" presStyleLbl="asst0" presStyleIdx="0" presStyleCnt="3"/>
      <dgm:spPr/>
    </dgm:pt>
    <dgm:pt modelId="{4D0D13D8-2461-4A98-92AB-641195CF4A31}" type="pres">
      <dgm:prSet presAssocID="{71310904-B150-4BEA-9C3C-2EC179E71A2F}" presName="hierChild2" presStyleCnt="0"/>
      <dgm:spPr/>
    </dgm:pt>
    <dgm:pt modelId="{A92604A3-6C7D-4A17-B3EF-65DDBAEE3416}" type="pres">
      <dgm:prSet presAssocID="{71310904-B150-4BEA-9C3C-2EC179E71A2F}" presName="hierChild3" presStyleCnt="0"/>
      <dgm:spPr/>
    </dgm:pt>
    <dgm:pt modelId="{D910DA4C-3AB0-49BA-8B74-E9C564A92607}" type="pres">
      <dgm:prSet presAssocID="{03DAEF6F-C807-4AE5-8E8E-7A4347AB0175}" presName="Name111" presStyleLbl="parChTrans1D2" presStyleIdx="0" presStyleCnt="3"/>
      <dgm:spPr/>
    </dgm:pt>
    <dgm:pt modelId="{E4F31810-FDBA-4663-87BD-216F21CAAC77}" type="pres">
      <dgm:prSet presAssocID="{6C23689F-F478-4B97-923C-40DE6D7ED1F0}" presName="hierRoot3" presStyleCnt="0">
        <dgm:presLayoutVars>
          <dgm:hierBranch val="init"/>
        </dgm:presLayoutVars>
      </dgm:prSet>
      <dgm:spPr/>
    </dgm:pt>
    <dgm:pt modelId="{98119262-042F-403C-80E2-D31AEE0FF94A}" type="pres">
      <dgm:prSet presAssocID="{6C23689F-F478-4B97-923C-40DE6D7ED1F0}" presName="rootComposite3" presStyleCnt="0"/>
      <dgm:spPr/>
    </dgm:pt>
    <dgm:pt modelId="{367ED813-26BD-48C5-B347-BAB97DEF658C}" type="pres">
      <dgm:prSet presAssocID="{6C23689F-F478-4B97-923C-40DE6D7ED1F0}" presName="rootText3" presStyleLbl="asst0" presStyleIdx="0" presStyleCnt="3" custScaleX="132807" custScaleY="32740" custLinFactNeighborX="12834" custLinFactNeighborY="-42540">
        <dgm:presLayoutVars>
          <dgm:chPref val="3"/>
        </dgm:presLayoutVars>
      </dgm:prSet>
      <dgm:spPr/>
    </dgm:pt>
    <dgm:pt modelId="{3608C53D-BEB9-4966-B6FD-B365265C5A8C}" type="pres">
      <dgm:prSet presAssocID="{6C23689F-F478-4B97-923C-40DE6D7ED1F0}" presName="rootConnector3" presStyleLbl="asst0" presStyleIdx="0" presStyleCnt="3"/>
      <dgm:spPr/>
    </dgm:pt>
    <dgm:pt modelId="{8932ADFD-3979-4816-86A1-1BCBA6221D69}" type="pres">
      <dgm:prSet presAssocID="{6C23689F-F478-4B97-923C-40DE6D7ED1F0}" presName="hierChild6" presStyleCnt="0"/>
      <dgm:spPr/>
    </dgm:pt>
    <dgm:pt modelId="{DA6974C5-0A28-44C8-B520-9CB25A3D0F6E}" type="pres">
      <dgm:prSet presAssocID="{6C23689F-F478-4B97-923C-40DE6D7ED1F0}" presName="hierChild7" presStyleCnt="0"/>
      <dgm:spPr/>
    </dgm:pt>
    <dgm:pt modelId="{A6CC6847-D506-4846-BF97-0817526536D6}" type="pres">
      <dgm:prSet presAssocID="{CA9FA948-0A95-4B3D-B50F-C9FA1D9E6F52}" presName="Name111" presStyleLbl="parChTrans1D2" presStyleIdx="1" presStyleCnt="3"/>
      <dgm:spPr/>
    </dgm:pt>
    <dgm:pt modelId="{4C8689E5-4A2E-49E3-9B62-77C28931F7BB}" type="pres">
      <dgm:prSet presAssocID="{A18EB5CB-59A1-4C7F-B046-B678A3CDFA63}" presName="hierRoot3" presStyleCnt="0">
        <dgm:presLayoutVars>
          <dgm:hierBranch val="init"/>
        </dgm:presLayoutVars>
      </dgm:prSet>
      <dgm:spPr/>
    </dgm:pt>
    <dgm:pt modelId="{D11D807E-8673-4AB6-8B4C-04A133C3889E}" type="pres">
      <dgm:prSet presAssocID="{A18EB5CB-59A1-4C7F-B046-B678A3CDFA63}" presName="rootComposite3" presStyleCnt="0"/>
      <dgm:spPr/>
    </dgm:pt>
    <dgm:pt modelId="{E4CD9541-F574-494E-BC6A-77D7310E94B2}" type="pres">
      <dgm:prSet presAssocID="{A18EB5CB-59A1-4C7F-B046-B678A3CDFA63}" presName="rootText3" presStyleLbl="asst0" presStyleIdx="1" presStyleCnt="3" custScaleX="139444" custScaleY="32124" custLinFactX="-60497" custLinFactNeighborX="-100000" custLinFactNeighborY="44708">
        <dgm:presLayoutVars>
          <dgm:chPref val="3"/>
        </dgm:presLayoutVars>
      </dgm:prSet>
      <dgm:spPr/>
    </dgm:pt>
    <dgm:pt modelId="{2348C2A1-3373-4933-8F89-208903D22183}" type="pres">
      <dgm:prSet presAssocID="{A18EB5CB-59A1-4C7F-B046-B678A3CDFA63}" presName="rootConnector3" presStyleLbl="asst0" presStyleIdx="1" presStyleCnt="3"/>
      <dgm:spPr/>
    </dgm:pt>
    <dgm:pt modelId="{C9717DAE-1CE5-45A4-99EB-249457AB85C1}" type="pres">
      <dgm:prSet presAssocID="{A18EB5CB-59A1-4C7F-B046-B678A3CDFA63}" presName="hierChild6" presStyleCnt="0"/>
      <dgm:spPr/>
    </dgm:pt>
    <dgm:pt modelId="{EB33A8D6-6D88-4034-8F65-2E097F80C504}" type="pres">
      <dgm:prSet presAssocID="{A18EB5CB-59A1-4C7F-B046-B678A3CDFA63}" presName="hierChild7" presStyleCnt="0"/>
      <dgm:spPr/>
    </dgm:pt>
    <dgm:pt modelId="{A9AB4848-29E0-49B0-9851-C224D5B535F7}" type="pres">
      <dgm:prSet presAssocID="{AA7069B5-2F3B-4757-88D8-3ECB64124444}" presName="Name111" presStyleLbl="parChTrans1D2" presStyleIdx="2" presStyleCnt="3"/>
      <dgm:spPr/>
    </dgm:pt>
    <dgm:pt modelId="{9E9F85DE-296F-49A5-80F8-AADBA2135B58}" type="pres">
      <dgm:prSet presAssocID="{B06B388A-FB71-4E3B-AE43-1EFCFA92E8CB}" presName="hierRoot3" presStyleCnt="0">
        <dgm:presLayoutVars>
          <dgm:hierBranch/>
        </dgm:presLayoutVars>
      </dgm:prSet>
      <dgm:spPr/>
    </dgm:pt>
    <dgm:pt modelId="{64817B6E-B4EE-4B4B-960E-B246B7F9E9B9}" type="pres">
      <dgm:prSet presAssocID="{B06B388A-FB71-4E3B-AE43-1EFCFA92E8CB}" presName="rootComposite3" presStyleCnt="0"/>
      <dgm:spPr/>
    </dgm:pt>
    <dgm:pt modelId="{C6D49E9A-764C-4D90-A156-A310C813800D}" type="pres">
      <dgm:prSet presAssocID="{B06B388A-FB71-4E3B-AE43-1EFCFA92E8CB}" presName="rootText3" presStyleLbl="asst0" presStyleIdx="2" presStyleCnt="3" custScaleX="146751" custScaleY="38456" custLinFactNeighborX="3107" custLinFactNeighborY="-32">
        <dgm:presLayoutVars>
          <dgm:chPref val="3"/>
        </dgm:presLayoutVars>
      </dgm:prSet>
      <dgm:spPr/>
    </dgm:pt>
    <dgm:pt modelId="{C71F7128-657F-4A91-9D84-E84C84CF8677}" type="pres">
      <dgm:prSet presAssocID="{B06B388A-FB71-4E3B-AE43-1EFCFA92E8CB}" presName="rootConnector3" presStyleLbl="asst0" presStyleIdx="2" presStyleCnt="3"/>
      <dgm:spPr/>
    </dgm:pt>
    <dgm:pt modelId="{EC767254-5DC6-4468-B2E3-0A352B58FBEB}" type="pres">
      <dgm:prSet presAssocID="{B06B388A-FB71-4E3B-AE43-1EFCFA92E8CB}" presName="hierChild6" presStyleCnt="0"/>
      <dgm:spPr/>
    </dgm:pt>
    <dgm:pt modelId="{64103D23-F42D-455F-9FC8-3B4DC5E4A744}" type="pres">
      <dgm:prSet presAssocID="{B06B388A-FB71-4E3B-AE43-1EFCFA92E8CB}" presName="hierChild7" presStyleCnt="0"/>
      <dgm:spPr/>
    </dgm:pt>
  </dgm:ptLst>
  <dgm:cxnLst>
    <dgm:cxn modelId="{0AD18200-D052-4B1B-86BF-C4D7FB6AACEC}" type="presOf" srcId="{03DAEF6F-C807-4AE5-8E8E-7A4347AB0175}" destId="{D910DA4C-3AB0-49BA-8B74-E9C564A92607}" srcOrd="0" destOrd="0" presId="urn:microsoft.com/office/officeart/2005/8/layout/orgChart1"/>
    <dgm:cxn modelId="{03350C02-BA82-4A78-9A5F-3E832ECF9293}" type="presOf" srcId="{A18EB5CB-59A1-4C7F-B046-B678A3CDFA63}" destId="{2348C2A1-3373-4933-8F89-208903D22183}" srcOrd="1" destOrd="0" presId="urn:microsoft.com/office/officeart/2005/8/layout/orgChart1"/>
    <dgm:cxn modelId="{9B830909-F620-4375-8718-ECADB09966FA}" type="presOf" srcId="{B022DDC4-ABEE-4362-9C49-E95756B485DC}" destId="{46FF22BB-F79A-4C59-B6B4-184ECF47581C}" srcOrd="0" destOrd="0" presId="urn:microsoft.com/office/officeart/2005/8/layout/orgChart1"/>
    <dgm:cxn modelId="{D1D4B009-87D9-4ECB-84CA-98E27163E54B}" type="presOf" srcId="{AA7069B5-2F3B-4757-88D8-3ECB64124444}" destId="{A9AB4848-29E0-49B0-9851-C224D5B535F7}" srcOrd="0" destOrd="0" presId="urn:microsoft.com/office/officeart/2005/8/layout/orgChart1"/>
    <dgm:cxn modelId="{8DB79A19-3433-4499-A0BE-7AF128DB88D9}" type="presOf" srcId="{71310904-B150-4BEA-9C3C-2EC179E71A2F}" destId="{40B1FD3C-97E8-4DDF-A830-68FCEA957B61}" srcOrd="1" destOrd="0" presId="urn:microsoft.com/office/officeart/2005/8/layout/orgChart1"/>
    <dgm:cxn modelId="{41F6301E-418D-4C44-A715-D08AB727EB8D}" type="presOf" srcId="{B06B388A-FB71-4E3B-AE43-1EFCFA92E8CB}" destId="{C71F7128-657F-4A91-9D84-E84C84CF8677}" srcOrd="1" destOrd="0" presId="urn:microsoft.com/office/officeart/2005/8/layout/orgChart1"/>
    <dgm:cxn modelId="{DDD6D225-0675-4759-A681-33DD2DBF9B88}" srcId="{B022DDC4-ABEE-4362-9C49-E95756B485DC}" destId="{71310904-B150-4BEA-9C3C-2EC179E71A2F}" srcOrd="0" destOrd="0" parTransId="{C2461758-6581-4BDD-B45F-1832626EC60B}" sibTransId="{914C0A57-0242-422C-A310-8A9C90E2A367}"/>
    <dgm:cxn modelId="{B2380239-E856-4F90-BA0E-9FAF769EB488}" type="presOf" srcId="{6C23689F-F478-4B97-923C-40DE6D7ED1F0}" destId="{3608C53D-BEB9-4966-B6FD-B365265C5A8C}" srcOrd="1" destOrd="0" presId="urn:microsoft.com/office/officeart/2005/8/layout/orgChart1"/>
    <dgm:cxn modelId="{3F0E6C41-F44F-4423-924F-A1A12B2A48B2}" srcId="{71310904-B150-4BEA-9C3C-2EC179E71A2F}" destId="{A18EB5CB-59A1-4C7F-B046-B678A3CDFA63}" srcOrd="1" destOrd="0" parTransId="{CA9FA948-0A95-4B3D-B50F-C9FA1D9E6F52}" sibTransId="{C108ACD0-3C24-469A-8528-FAD8D4C12473}"/>
    <dgm:cxn modelId="{3B3C354F-8983-4CFA-8609-9AF83BCE9424}" type="presOf" srcId="{B06B388A-FB71-4E3B-AE43-1EFCFA92E8CB}" destId="{C6D49E9A-764C-4D90-A156-A310C813800D}" srcOrd="0" destOrd="0" presId="urn:microsoft.com/office/officeart/2005/8/layout/orgChart1"/>
    <dgm:cxn modelId="{258BAD4F-6C6C-4479-9AF9-91D5A873BDF4}" type="presOf" srcId="{A18EB5CB-59A1-4C7F-B046-B678A3CDFA63}" destId="{E4CD9541-F574-494E-BC6A-77D7310E94B2}" srcOrd="0" destOrd="0" presId="urn:microsoft.com/office/officeart/2005/8/layout/orgChart1"/>
    <dgm:cxn modelId="{1BB97751-8B4D-4C1C-80C7-D09A250780A3}" type="presOf" srcId="{6C23689F-F478-4B97-923C-40DE6D7ED1F0}" destId="{367ED813-26BD-48C5-B347-BAB97DEF658C}" srcOrd="0" destOrd="0" presId="urn:microsoft.com/office/officeart/2005/8/layout/orgChart1"/>
    <dgm:cxn modelId="{DC05CB7E-7225-466B-B42A-F93D1BD15CD1}" type="presOf" srcId="{CA9FA948-0A95-4B3D-B50F-C9FA1D9E6F52}" destId="{A6CC6847-D506-4846-BF97-0817526536D6}" srcOrd="0" destOrd="0" presId="urn:microsoft.com/office/officeart/2005/8/layout/orgChart1"/>
    <dgm:cxn modelId="{177F1F8B-BB0E-46F9-9D93-012E806DE4BD}" type="presOf" srcId="{71310904-B150-4BEA-9C3C-2EC179E71A2F}" destId="{22410080-0DA1-4F98-81AE-675B262B738A}" srcOrd="0" destOrd="0" presId="urn:microsoft.com/office/officeart/2005/8/layout/orgChart1"/>
    <dgm:cxn modelId="{1EF97BD9-B3D0-4199-831F-38A4208E26A5}" srcId="{71310904-B150-4BEA-9C3C-2EC179E71A2F}" destId="{6C23689F-F478-4B97-923C-40DE6D7ED1F0}" srcOrd="0" destOrd="0" parTransId="{03DAEF6F-C807-4AE5-8E8E-7A4347AB0175}" sibTransId="{39E393E5-852D-49F5-BFB6-07896EDDA088}"/>
    <dgm:cxn modelId="{428C86EE-253F-4D98-A36C-5D74ABB203BF}" srcId="{71310904-B150-4BEA-9C3C-2EC179E71A2F}" destId="{B06B388A-FB71-4E3B-AE43-1EFCFA92E8CB}" srcOrd="2" destOrd="0" parTransId="{AA7069B5-2F3B-4757-88D8-3ECB64124444}" sibTransId="{79F3848F-15FB-4481-AC5D-BD4330B50E6A}"/>
    <dgm:cxn modelId="{FBD58ECC-B902-4036-8D8E-3D560CA371E2}" type="presParOf" srcId="{46FF22BB-F79A-4C59-B6B4-184ECF47581C}" destId="{DF3B3A3F-2841-42B1-B3B1-D1635CBA2F26}" srcOrd="0" destOrd="0" presId="urn:microsoft.com/office/officeart/2005/8/layout/orgChart1"/>
    <dgm:cxn modelId="{C1E24C65-6B36-4C63-9511-7CD510DBA25A}" type="presParOf" srcId="{DF3B3A3F-2841-42B1-B3B1-D1635CBA2F26}" destId="{CE770334-B67F-4824-B13A-9EDE65F0BF80}" srcOrd="0" destOrd="0" presId="urn:microsoft.com/office/officeart/2005/8/layout/orgChart1"/>
    <dgm:cxn modelId="{2321FFFE-82EC-48EF-8ABF-ACE161868FB4}" type="presParOf" srcId="{CE770334-B67F-4824-B13A-9EDE65F0BF80}" destId="{22410080-0DA1-4F98-81AE-675B262B738A}" srcOrd="0" destOrd="0" presId="urn:microsoft.com/office/officeart/2005/8/layout/orgChart1"/>
    <dgm:cxn modelId="{16F47880-6A69-4360-BB45-0323157BFA55}" type="presParOf" srcId="{CE770334-B67F-4824-B13A-9EDE65F0BF80}" destId="{40B1FD3C-97E8-4DDF-A830-68FCEA957B61}" srcOrd="1" destOrd="0" presId="urn:microsoft.com/office/officeart/2005/8/layout/orgChart1"/>
    <dgm:cxn modelId="{1153219A-E892-443F-A712-5554E3C42C35}" type="presParOf" srcId="{DF3B3A3F-2841-42B1-B3B1-D1635CBA2F26}" destId="{4D0D13D8-2461-4A98-92AB-641195CF4A31}" srcOrd="1" destOrd="0" presId="urn:microsoft.com/office/officeart/2005/8/layout/orgChart1"/>
    <dgm:cxn modelId="{2A4CA529-30AD-4216-BE1C-0CA98C5822C6}" type="presParOf" srcId="{DF3B3A3F-2841-42B1-B3B1-D1635CBA2F26}" destId="{A92604A3-6C7D-4A17-B3EF-65DDBAEE3416}" srcOrd="2" destOrd="0" presId="urn:microsoft.com/office/officeart/2005/8/layout/orgChart1"/>
    <dgm:cxn modelId="{31CBF6B1-BFB0-48FC-924E-D7278AC8CEFC}" type="presParOf" srcId="{A92604A3-6C7D-4A17-B3EF-65DDBAEE3416}" destId="{D910DA4C-3AB0-49BA-8B74-E9C564A92607}" srcOrd="0" destOrd="0" presId="urn:microsoft.com/office/officeart/2005/8/layout/orgChart1"/>
    <dgm:cxn modelId="{0832A4A1-330D-4444-BB04-C468A023F94A}" type="presParOf" srcId="{A92604A3-6C7D-4A17-B3EF-65DDBAEE3416}" destId="{E4F31810-FDBA-4663-87BD-216F21CAAC77}" srcOrd="1" destOrd="0" presId="urn:microsoft.com/office/officeart/2005/8/layout/orgChart1"/>
    <dgm:cxn modelId="{9C56ADAA-8A71-4C56-8002-4DE7D08046AA}" type="presParOf" srcId="{E4F31810-FDBA-4663-87BD-216F21CAAC77}" destId="{98119262-042F-403C-80E2-D31AEE0FF94A}" srcOrd="0" destOrd="0" presId="urn:microsoft.com/office/officeart/2005/8/layout/orgChart1"/>
    <dgm:cxn modelId="{4C1409FC-2A29-40BD-A220-EDB9A7CAEB24}" type="presParOf" srcId="{98119262-042F-403C-80E2-D31AEE0FF94A}" destId="{367ED813-26BD-48C5-B347-BAB97DEF658C}" srcOrd="0" destOrd="0" presId="urn:microsoft.com/office/officeart/2005/8/layout/orgChart1"/>
    <dgm:cxn modelId="{B5A97DDC-0A41-4B5D-A979-C8CCD06EAA8B}" type="presParOf" srcId="{98119262-042F-403C-80E2-D31AEE0FF94A}" destId="{3608C53D-BEB9-4966-B6FD-B365265C5A8C}" srcOrd="1" destOrd="0" presId="urn:microsoft.com/office/officeart/2005/8/layout/orgChart1"/>
    <dgm:cxn modelId="{65A57BEE-2593-4569-B820-81406275CEAC}" type="presParOf" srcId="{E4F31810-FDBA-4663-87BD-216F21CAAC77}" destId="{8932ADFD-3979-4816-86A1-1BCBA6221D69}" srcOrd="1" destOrd="0" presId="urn:microsoft.com/office/officeart/2005/8/layout/orgChart1"/>
    <dgm:cxn modelId="{9F79697E-F1B7-4068-BE4F-586B2C9C4B2D}" type="presParOf" srcId="{E4F31810-FDBA-4663-87BD-216F21CAAC77}" destId="{DA6974C5-0A28-44C8-B520-9CB25A3D0F6E}" srcOrd="2" destOrd="0" presId="urn:microsoft.com/office/officeart/2005/8/layout/orgChart1"/>
    <dgm:cxn modelId="{E8BF66B5-84D6-494C-9312-1FA0C5CA8B32}" type="presParOf" srcId="{A92604A3-6C7D-4A17-B3EF-65DDBAEE3416}" destId="{A6CC6847-D506-4846-BF97-0817526536D6}" srcOrd="2" destOrd="0" presId="urn:microsoft.com/office/officeart/2005/8/layout/orgChart1"/>
    <dgm:cxn modelId="{BE361150-7AA2-4E82-970F-12C7A82E0F6F}" type="presParOf" srcId="{A92604A3-6C7D-4A17-B3EF-65DDBAEE3416}" destId="{4C8689E5-4A2E-49E3-9B62-77C28931F7BB}" srcOrd="3" destOrd="0" presId="urn:microsoft.com/office/officeart/2005/8/layout/orgChart1"/>
    <dgm:cxn modelId="{A790E3F2-FE4C-4D5B-A42C-6411AEA8EAA2}" type="presParOf" srcId="{4C8689E5-4A2E-49E3-9B62-77C28931F7BB}" destId="{D11D807E-8673-4AB6-8B4C-04A133C3889E}" srcOrd="0" destOrd="0" presId="urn:microsoft.com/office/officeart/2005/8/layout/orgChart1"/>
    <dgm:cxn modelId="{5880F27D-97B5-4582-9397-B35724A09CB0}" type="presParOf" srcId="{D11D807E-8673-4AB6-8B4C-04A133C3889E}" destId="{E4CD9541-F574-494E-BC6A-77D7310E94B2}" srcOrd="0" destOrd="0" presId="urn:microsoft.com/office/officeart/2005/8/layout/orgChart1"/>
    <dgm:cxn modelId="{9EB8C216-E2F6-4BB9-911C-6D71F97517E2}" type="presParOf" srcId="{D11D807E-8673-4AB6-8B4C-04A133C3889E}" destId="{2348C2A1-3373-4933-8F89-208903D22183}" srcOrd="1" destOrd="0" presId="urn:microsoft.com/office/officeart/2005/8/layout/orgChart1"/>
    <dgm:cxn modelId="{38D4116B-26BF-41BF-AA33-B9D1C599847B}" type="presParOf" srcId="{4C8689E5-4A2E-49E3-9B62-77C28931F7BB}" destId="{C9717DAE-1CE5-45A4-99EB-249457AB85C1}" srcOrd="1" destOrd="0" presId="urn:microsoft.com/office/officeart/2005/8/layout/orgChart1"/>
    <dgm:cxn modelId="{37ED8BE2-03B8-45D4-B8BA-0FA75D8A2F9F}" type="presParOf" srcId="{4C8689E5-4A2E-49E3-9B62-77C28931F7BB}" destId="{EB33A8D6-6D88-4034-8F65-2E097F80C504}" srcOrd="2" destOrd="0" presId="urn:microsoft.com/office/officeart/2005/8/layout/orgChart1"/>
    <dgm:cxn modelId="{525F0478-5202-4C19-AEEB-B8A470B1693F}" type="presParOf" srcId="{A92604A3-6C7D-4A17-B3EF-65DDBAEE3416}" destId="{A9AB4848-29E0-49B0-9851-C224D5B535F7}" srcOrd="4" destOrd="0" presId="urn:microsoft.com/office/officeart/2005/8/layout/orgChart1"/>
    <dgm:cxn modelId="{E45546DC-5A7C-497A-86F8-741217856E22}" type="presParOf" srcId="{A92604A3-6C7D-4A17-B3EF-65DDBAEE3416}" destId="{9E9F85DE-296F-49A5-80F8-AADBA2135B58}" srcOrd="5" destOrd="0" presId="urn:microsoft.com/office/officeart/2005/8/layout/orgChart1"/>
    <dgm:cxn modelId="{6890C7E2-188E-4368-A7DC-D9E2156BA521}" type="presParOf" srcId="{9E9F85DE-296F-49A5-80F8-AADBA2135B58}" destId="{64817B6E-B4EE-4B4B-960E-B246B7F9E9B9}" srcOrd="0" destOrd="0" presId="urn:microsoft.com/office/officeart/2005/8/layout/orgChart1"/>
    <dgm:cxn modelId="{A46F0807-F621-4A5F-8A5F-8E19376AA462}" type="presParOf" srcId="{64817B6E-B4EE-4B4B-960E-B246B7F9E9B9}" destId="{C6D49E9A-764C-4D90-A156-A310C813800D}" srcOrd="0" destOrd="0" presId="urn:microsoft.com/office/officeart/2005/8/layout/orgChart1"/>
    <dgm:cxn modelId="{03BCA2FA-1977-4B97-B8BF-942938F4F013}" type="presParOf" srcId="{64817B6E-B4EE-4B4B-960E-B246B7F9E9B9}" destId="{C71F7128-657F-4A91-9D84-E84C84CF8677}" srcOrd="1" destOrd="0" presId="urn:microsoft.com/office/officeart/2005/8/layout/orgChart1"/>
    <dgm:cxn modelId="{4090D355-C0E1-4E79-873A-06033BD641D7}" type="presParOf" srcId="{9E9F85DE-296F-49A5-80F8-AADBA2135B58}" destId="{EC767254-5DC6-4468-B2E3-0A352B58FBEB}" srcOrd="1" destOrd="0" presId="urn:microsoft.com/office/officeart/2005/8/layout/orgChart1"/>
    <dgm:cxn modelId="{2A42C311-A429-477B-85D1-E46E15449F21}" type="presParOf" srcId="{9E9F85DE-296F-49A5-80F8-AADBA2135B58}" destId="{64103D23-F42D-455F-9FC8-3B4DC5E4A7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22DDC4-ABEE-4362-9C49-E95756B485DC}" type="doc">
      <dgm:prSet loTypeId="urn:microsoft.com/office/officeart/2005/8/layout/orgChart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71310904-B150-4BEA-9C3C-2EC179E71A2F}" type="asst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l-GR" sz="2800" b="1" cap="none" spc="0" dirty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Α. ΣΙΔΗΡΟΥΧΑ</a:t>
          </a:r>
        </a:p>
      </dgm:t>
    </dgm:pt>
    <dgm:pt modelId="{914C0A57-0242-422C-A310-8A9C90E2A367}" type="sibTrans" cxnId="{DDD6D225-0675-4759-A681-33DD2DBF9B88}">
      <dgm:prSet/>
      <dgm:spPr/>
      <dgm:t>
        <a:bodyPr/>
        <a:lstStyle/>
        <a:p>
          <a:endParaRPr lang="el-GR"/>
        </a:p>
      </dgm:t>
    </dgm:pt>
    <dgm:pt modelId="{C2461758-6581-4BDD-B45F-1832626EC60B}" type="parTrans" cxnId="{DDD6D225-0675-4759-A681-33DD2DBF9B88}">
      <dgm:prSet/>
      <dgm:spPr/>
      <dgm:t>
        <a:bodyPr/>
        <a:lstStyle/>
        <a:p>
          <a:endParaRPr lang="el-GR"/>
        </a:p>
      </dgm:t>
    </dgm:pt>
    <dgm:pt modelId="{6C23689F-F478-4B97-923C-40DE6D7ED1F0}" type="asst">
      <dgm:prSet custT="1"/>
      <dgm:spPr/>
      <dgm:t>
        <a:bodyPr/>
        <a:lstStyle/>
        <a:p>
          <a:r>
            <a:rPr lang="el-G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Ι</a:t>
          </a:r>
          <a:r>
            <a:rPr lang="el-GR" sz="2800" dirty="0"/>
            <a:t>. Σφυρήλατος σίδηρος</a:t>
          </a:r>
        </a:p>
      </dgm:t>
    </dgm:pt>
    <dgm:pt modelId="{03DAEF6F-C807-4AE5-8E8E-7A4347AB0175}" type="parTrans" cxnId="{1EF97BD9-B3D0-4199-831F-38A4208E26A5}">
      <dgm:prSet/>
      <dgm:spPr/>
      <dgm:t>
        <a:bodyPr/>
        <a:lstStyle/>
        <a:p>
          <a:endParaRPr lang="el-GR"/>
        </a:p>
      </dgm:t>
    </dgm:pt>
    <dgm:pt modelId="{39E393E5-852D-49F5-BFB6-07896EDDA088}" type="sibTrans" cxnId="{1EF97BD9-B3D0-4199-831F-38A4208E26A5}">
      <dgm:prSet/>
      <dgm:spPr/>
      <dgm:t>
        <a:bodyPr/>
        <a:lstStyle/>
        <a:p>
          <a:endParaRPr lang="el-GR"/>
        </a:p>
      </dgm:t>
    </dgm:pt>
    <dgm:pt modelId="{A18EB5CB-59A1-4C7F-B046-B678A3CDFA63}" type="asst">
      <dgm:prSet custT="1"/>
      <dgm:spPr/>
      <dgm:t>
        <a:bodyPr/>
        <a:lstStyle/>
        <a:p>
          <a:r>
            <a:rPr lang="el-G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ΙΙ</a:t>
          </a:r>
          <a:r>
            <a:rPr lang="el-GR" sz="2800" dirty="0"/>
            <a:t>. Χάλυβας</a:t>
          </a:r>
        </a:p>
      </dgm:t>
    </dgm:pt>
    <dgm:pt modelId="{C108ACD0-3C24-469A-8528-FAD8D4C12473}" type="sibTrans" cxnId="{3F0E6C41-F44F-4423-924F-A1A12B2A48B2}">
      <dgm:prSet/>
      <dgm:spPr/>
      <dgm:t>
        <a:bodyPr/>
        <a:lstStyle/>
        <a:p>
          <a:endParaRPr lang="el-GR"/>
        </a:p>
      </dgm:t>
    </dgm:pt>
    <dgm:pt modelId="{CA9FA948-0A95-4B3D-B50F-C9FA1D9E6F52}" type="parTrans" cxnId="{3F0E6C41-F44F-4423-924F-A1A12B2A48B2}">
      <dgm:prSet/>
      <dgm:spPr/>
      <dgm:t>
        <a:bodyPr/>
        <a:lstStyle/>
        <a:p>
          <a:endParaRPr lang="el-GR"/>
        </a:p>
      </dgm:t>
    </dgm:pt>
    <dgm:pt modelId="{B06B388A-FB71-4E3B-AE43-1EFCFA92E8CB}" type="asst">
      <dgm:prSet custT="1"/>
      <dgm:spPr/>
      <dgm:t>
        <a:bodyPr/>
        <a:lstStyle/>
        <a:p>
          <a:r>
            <a:rPr lang="el-G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ΙΙΙ</a:t>
          </a:r>
          <a:r>
            <a:rPr lang="el-GR" sz="2800" dirty="0"/>
            <a:t>. Χυτοσίδηρος</a:t>
          </a:r>
        </a:p>
      </dgm:t>
    </dgm:pt>
    <dgm:pt modelId="{79F3848F-15FB-4481-AC5D-BD4330B50E6A}" type="sibTrans" cxnId="{428C86EE-253F-4D98-A36C-5D74ABB203BF}">
      <dgm:prSet/>
      <dgm:spPr/>
      <dgm:t>
        <a:bodyPr/>
        <a:lstStyle/>
        <a:p>
          <a:endParaRPr lang="el-GR"/>
        </a:p>
      </dgm:t>
    </dgm:pt>
    <dgm:pt modelId="{AA7069B5-2F3B-4757-88D8-3ECB64124444}" type="parTrans" cxnId="{428C86EE-253F-4D98-A36C-5D74ABB203BF}">
      <dgm:prSet/>
      <dgm:spPr/>
      <dgm:t>
        <a:bodyPr/>
        <a:lstStyle/>
        <a:p>
          <a:endParaRPr lang="el-GR"/>
        </a:p>
      </dgm:t>
    </dgm:pt>
    <dgm:pt modelId="{46FF22BB-F79A-4C59-B6B4-184ECF47581C}" type="pres">
      <dgm:prSet presAssocID="{B022DDC4-ABEE-4362-9C49-E95756B485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3B3A3F-2841-42B1-B3B1-D1635CBA2F26}" type="pres">
      <dgm:prSet presAssocID="{71310904-B150-4BEA-9C3C-2EC179E71A2F}" presName="hierRoot1" presStyleCnt="0">
        <dgm:presLayoutVars>
          <dgm:hierBranch val="init"/>
        </dgm:presLayoutVars>
      </dgm:prSet>
      <dgm:spPr/>
    </dgm:pt>
    <dgm:pt modelId="{CE770334-B67F-4824-B13A-9EDE65F0BF80}" type="pres">
      <dgm:prSet presAssocID="{71310904-B150-4BEA-9C3C-2EC179E71A2F}" presName="rootComposite1" presStyleCnt="0"/>
      <dgm:spPr/>
    </dgm:pt>
    <dgm:pt modelId="{22410080-0DA1-4F98-81AE-675B262B738A}" type="pres">
      <dgm:prSet presAssocID="{71310904-B150-4BEA-9C3C-2EC179E71A2F}" presName="rootText1" presStyleLbl="node0" presStyleIdx="0" presStyleCnt="1" custScaleY="35856">
        <dgm:presLayoutVars>
          <dgm:chPref val="3"/>
        </dgm:presLayoutVars>
      </dgm:prSet>
      <dgm:spPr/>
    </dgm:pt>
    <dgm:pt modelId="{40B1FD3C-97E8-4DDF-A830-68FCEA957B61}" type="pres">
      <dgm:prSet presAssocID="{71310904-B150-4BEA-9C3C-2EC179E71A2F}" presName="rootConnector1" presStyleLbl="asst0" presStyleIdx="0" presStyleCnt="3"/>
      <dgm:spPr/>
    </dgm:pt>
    <dgm:pt modelId="{4D0D13D8-2461-4A98-92AB-641195CF4A31}" type="pres">
      <dgm:prSet presAssocID="{71310904-B150-4BEA-9C3C-2EC179E71A2F}" presName="hierChild2" presStyleCnt="0"/>
      <dgm:spPr/>
    </dgm:pt>
    <dgm:pt modelId="{A92604A3-6C7D-4A17-B3EF-65DDBAEE3416}" type="pres">
      <dgm:prSet presAssocID="{71310904-B150-4BEA-9C3C-2EC179E71A2F}" presName="hierChild3" presStyleCnt="0"/>
      <dgm:spPr/>
    </dgm:pt>
    <dgm:pt modelId="{D910DA4C-3AB0-49BA-8B74-E9C564A92607}" type="pres">
      <dgm:prSet presAssocID="{03DAEF6F-C807-4AE5-8E8E-7A4347AB0175}" presName="Name111" presStyleLbl="parChTrans1D2" presStyleIdx="0" presStyleCnt="3"/>
      <dgm:spPr/>
    </dgm:pt>
    <dgm:pt modelId="{E4F31810-FDBA-4663-87BD-216F21CAAC77}" type="pres">
      <dgm:prSet presAssocID="{6C23689F-F478-4B97-923C-40DE6D7ED1F0}" presName="hierRoot3" presStyleCnt="0">
        <dgm:presLayoutVars>
          <dgm:hierBranch val="init"/>
        </dgm:presLayoutVars>
      </dgm:prSet>
      <dgm:spPr/>
    </dgm:pt>
    <dgm:pt modelId="{98119262-042F-403C-80E2-D31AEE0FF94A}" type="pres">
      <dgm:prSet presAssocID="{6C23689F-F478-4B97-923C-40DE6D7ED1F0}" presName="rootComposite3" presStyleCnt="0"/>
      <dgm:spPr/>
    </dgm:pt>
    <dgm:pt modelId="{367ED813-26BD-48C5-B347-BAB97DEF658C}" type="pres">
      <dgm:prSet presAssocID="{6C23689F-F478-4B97-923C-40DE6D7ED1F0}" presName="rootText3" presStyleLbl="asst0" presStyleIdx="0" presStyleCnt="3" custScaleX="132807" custScaleY="32740" custLinFactNeighborX="12834" custLinFactNeighborY="-42540">
        <dgm:presLayoutVars>
          <dgm:chPref val="3"/>
        </dgm:presLayoutVars>
      </dgm:prSet>
      <dgm:spPr/>
    </dgm:pt>
    <dgm:pt modelId="{3608C53D-BEB9-4966-B6FD-B365265C5A8C}" type="pres">
      <dgm:prSet presAssocID="{6C23689F-F478-4B97-923C-40DE6D7ED1F0}" presName="rootConnector3" presStyleLbl="asst0" presStyleIdx="0" presStyleCnt="3"/>
      <dgm:spPr/>
    </dgm:pt>
    <dgm:pt modelId="{8932ADFD-3979-4816-86A1-1BCBA6221D69}" type="pres">
      <dgm:prSet presAssocID="{6C23689F-F478-4B97-923C-40DE6D7ED1F0}" presName="hierChild6" presStyleCnt="0"/>
      <dgm:spPr/>
    </dgm:pt>
    <dgm:pt modelId="{DA6974C5-0A28-44C8-B520-9CB25A3D0F6E}" type="pres">
      <dgm:prSet presAssocID="{6C23689F-F478-4B97-923C-40DE6D7ED1F0}" presName="hierChild7" presStyleCnt="0"/>
      <dgm:spPr/>
    </dgm:pt>
    <dgm:pt modelId="{A6CC6847-D506-4846-BF97-0817526536D6}" type="pres">
      <dgm:prSet presAssocID="{CA9FA948-0A95-4B3D-B50F-C9FA1D9E6F52}" presName="Name111" presStyleLbl="parChTrans1D2" presStyleIdx="1" presStyleCnt="3"/>
      <dgm:spPr/>
    </dgm:pt>
    <dgm:pt modelId="{4C8689E5-4A2E-49E3-9B62-77C28931F7BB}" type="pres">
      <dgm:prSet presAssocID="{A18EB5CB-59A1-4C7F-B046-B678A3CDFA63}" presName="hierRoot3" presStyleCnt="0">
        <dgm:presLayoutVars>
          <dgm:hierBranch val="init"/>
        </dgm:presLayoutVars>
      </dgm:prSet>
      <dgm:spPr/>
    </dgm:pt>
    <dgm:pt modelId="{D11D807E-8673-4AB6-8B4C-04A133C3889E}" type="pres">
      <dgm:prSet presAssocID="{A18EB5CB-59A1-4C7F-B046-B678A3CDFA63}" presName="rootComposite3" presStyleCnt="0"/>
      <dgm:spPr/>
    </dgm:pt>
    <dgm:pt modelId="{E4CD9541-F574-494E-BC6A-77D7310E94B2}" type="pres">
      <dgm:prSet presAssocID="{A18EB5CB-59A1-4C7F-B046-B678A3CDFA63}" presName="rootText3" presStyleLbl="asst0" presStyleIdx="1" presStyleCnt="3" custScaleX="139444" custScaleY="32124" custLinFactX="-60497" custLinFactNeighborX="-100000" custLinFactNeighborY="44708">
        <dgm:presLayoutVars>
          <dgm:chPref val="3"/>
        </dgm:presLayoutVars>
      </dgm:prSet>
      <dgm:spPr/>
    </dgm:pt>
    <dgm:pt modelId="{2348C2A1-3373-4933-8F89-208903D22183}" type="pres">
      <dgm:prSet presAssocID="{A18EB5CB-59A1-4C7F-B046-B678A3CDFA63}" presName="rootConnector3" presStyleLbl="asst0" presStyleIdx="1" presStyleCnt="3"/>
      <dgm:spPr/>
    </dgm:pt>
    <dgm:pt modelId="{C9717DAE-1CE5-45A4-99EB-249457AB85C1}" type="pres">
      <dgm:prSet presAssocID="{A18EB5CB-59A1-4C7F-B046-B678A3CDFA63}" presName="hierChild6" presStyleCnt="0"/>
      <dgm:spPr/>
    </dgm:pt>
    <dgm:pt modelId="{EB33A8D6-6D88-4034-8F65-2E097F80C504}" type="pres">
      <dgm:prSet presAssocID="{A18EB5CB-59A1-4C7F-B046-B678A3CDFA63}" presName="hierChild7" presStyleCnt="0"/>
      <dgm:spPr/>
    </dgm:pt>
    <dgm:pt modelId="{A9AB4848-29E0-49B0-9851-C224D5B535F7}" type="pres">
      <dgm:prSet presAssocID="{AA7069B5-2F3B-4757-88D8-3ECB64124444}" presName="Name111" presStyleLbl="parChTrans1D2" presStyleIdx="2" presStyleCnt="3"/>
      <dgm:spPr/>
    </dgm:pt>
    <dgm:pt modelId="{9E9F85DE-296F-49A5-80F8-AADBA2135B58}" type="pres">
      <dgm:prSet presAssocID="{B06B388A-FB71-4E3B-AE43-1EFCFA92E8CB}" presName="hierRoot3" presStyleCnt="0">
        <dgm:presLayoutVars>
          <dgm:hierBranch/>
        </dgm:presLayoutVars>
      </dgm:prSet>
      <dgm:spPr/>
    </dgm:pt>
    <dgm:pt modelId="{64817B6E-B4EE-4B4B-960E-B246B7F9E9B9}" type="pres">
      <dgm:prSet presAssocID="{B06B388A-FB71-4E3B-AE43-1EFCFA92E8CB}" presName="rootComposite3" presStyleCnt="0"/>
      <dgm:spPr/>
    </dgm:pt>
    <dgm:pt modelId="{C6D49E9A-764C-4D90-A156-A310C813800D}" type="pres">
      <dgm:prSet presAssocID="{B06B388A-FB71-4E3B-AE43-1EFCFA92E8CB}" presName="rootText3" presStyleLbl="asst0" presStyleIdx="2" presStyleCnt="3" custScaleX="146751" custScaleY="38456" custLinFactNeighborX="3107" custLinFactNeighborY="-32">
        <dgm:presLayoutVars>
          <dgm:chPref val="3"/>
        </dgm:presLayoutVars>
      </dgm:prSet>
      <dgm:spPr/>
    </dgm:pt>
    <dgm:pt modelId="{C71F7128-657F-4A91-9D84-E84C84CF8677}" type="pres">
      <dgm:prSet presAssocID="{B06B388A-FB71-4E3B-AE43-1EFCFA92E8CB}" presName="rootConnector3" presStyleLbl="asst0" presStyleIdx="2" presStyleCnt="3"/>
      <dgm:spPr/>
    </dgm:pt>
    <dgm:pt modelId="{EC767254-5DC6-4468-B2E3-0A352B58FBEB}" type="pres">
      <dgm:prSet presAssocID="{B06B388A-FB71-4E3B-AE43-1EFCFA92E8CB}" presName="hierChild6" presStyleCnt="0"/>
      <dgm:spPr/>
    </dgm:pt>
    <dgm:pt modelId="{64103D23-F42D-455F-9FC8-3B4DC5E4A744}" type="pres">
      <dgm:prSet presAssocID="{B06B388A-FB71-4E3B-AE43-1EFCFA92E8CB}" presName="hierChild7" presStyleCnt="0"/>
      <dgm:spPr/>
    </dgm:pt>
  </dgm:ptLst>
  <dgm:cxnLst>
    <dgm:cxn modelId="{0AD18200-D052-4B1B-86BF-C4D7FB6AACEC}" type="presOf" srcId="{03DAEF6F-C807-4AE5-8E8E-7A4347AB0175}" destId="{D910DA4C-3AB0-49BA-8B74-E9C564A92607}" srcOrd="0" destOrd="0" presId="urn:microsoft.com/office/officeart/2005/8/layout/orgChart1"/>
    <dgm:cxn modelId="{03350C02-BA82-4A78-9A5F-3E832ECF9293}" type="presOf" srcId="{A18EB5CB-59A1-4C7F-B046-B678A3CDFA63}" destId="{2348C2A1-3373-4933-8F89-208903D22183}" srcOrd="1" destOrd="0" presId="urn:microsoft.com/office/officeart/2005/8/layout/orgChart1"/>
    <dgm:cxn modelId="{9B830909-F620-4375-8718-ECADB09966FA}" type="presOf" srcId="{B022DDC4-ABEE-4362-9C49-E95756B485DC}" destId="{46FF22BB-F79A-4C59-B6B4-184ECF47581C}" srcOrd="0" destOrd="0" presId="urn:microsoft.com/office/officeart/2005/8/layout/orgChart1"/>
    <dgm:cxn modelId="{D1D4B009-87D9-4ECB-84CA-98E27163E54B}" type="presOf" srcId="{AA7069B5-2F3B-4757-88D8-3ECB64124444}" destId="{A9AB4848-29E0-49B0-9851-C224D5B535F7}" srcOrd="0" destOrd="0" presId="urn:microsoft.com/office/officeart/2005/8/layout/orgChart1"/>
    <dgm:cxn modelId="{8DB79A19-3433-4499-A0BE-7AF128DB88D9}" type="presOf" srcId="{71310904-B150-4BEA-9C3C-2EC179E71A2F}" destId="{40B1FD3C-97E8-4DDF-A830-68FCEA957B61}" srcOrd="1" destOrd="0" presId="urn:microsoft.com/office/officeart/2005/8/layout/orgChart1"/>
    <dgm:cxn modelId="{41F6301E-418D-4C44-A715-D08AB727EB8D}" type="presOf" srcId="{B06B388A-FB71-4E3B-AE43-1EFCFA92E8CB}" destId="{C71F7128-657F-4A91-9D84-E84C84CF8677}" srcOrd="1" destOrd="0" presId="urn:microsoft.com/office/officeart/2005/8/layout/orgChart1"/>
    <dgm:cxn modelId="{DDD6D225-0675-4759-A681-33DD2DBF9B88}" srcId="{B022DDC4-ABEE-4362-9C49-E95756B485DC}" destId="{71310904-B150-4BEA-9C3C-2EC179E71A2F}" srcOrd="0" destOrd="0" parTransId="{C2461758-6581-4BDD-B45F-1832626EC60B}" sibTransId="{914C0A57-0242-422C-A310-8A9C90E2A367}"/>
    <dgm:cxn modelId="{B2380239-E856-4F90-BA0E-9FAF769EB488}" type="presOf" srcId="{6C23689F-F478-4B97-923C-40DE6D7ED1F0}" destId="{3608C53D-BEB9-4966-B6FD-B365265C5A8C}" srcOrd="1" destOrd="0" presId="urn:microsoft.com/office/officeart/2005/8/layout/orgChart1"/>
    <dgm:cxn modelId="{3F0E6C41-F44F-4423-924F-A1A12B2A48B2}" srcId="{71310904-B150-4BEA-9C3C-2EC179E71A2F}" destId="{A18EB5CB-59A1-4C7F-B046-B678A3CDFA63}" srcOrd="1" destOrd="0" parTransId="{CA9FA948-0A95-4B3D-B50F-C9FA1D9E6F52}" sibTransId="{C108ACD0-3C24-469A-8528-FAD8D4C12473}"/>
    <dgm:cxn modelId="{3B3C354F-8983-4CFA-8609-9AF83BCE9424}" type="presOf" srcId="{B06B388A-FB71-4E3B-AE43-1EFCFA92E8CB}" destId="{C6D49E9A-764C-4D90-A156-A310C813800D}" srcOrd="0" destOrd="0" presId="urn:microsoft.com/office/officeart/2005/8/layout/orgChart1"/>
    <dgm:cxn modelId="{258BAD4F-6C6C-4479-9AF9-91D5A873BDF4}" type="presOf" srcId="{A18EB5CB-59A1-4C7F-B046-B678A3CDFA63}" destId="{E4CD9541-F574-494E-BC6A-77D7310E94B2}" srcOrd="0" destOrd="0" presId="urn:microsoft.com/office/officeart/2005/8/layout/orgChart1"/>
    <dgm:cxn modelId="{1BB97751-8B4D-4C1C-80C7-D09A250780A3}" type="presOf" srcId="{6C23689F-F478-4B97-923C-40DE6D7ED1F0}" destId="{367ED813-26BD-48C5-B347-BAB97DEF658C}" srcOrd="0" destOrd="0" presId="urn:microsoft.com/office/officeart/2005/8/layout/orgChart1"/>
    <dgm:cxn modelId="{DC05CB7E-7225-466B-B42A-F93D1BD15CD1}" type="presOf" srcId="{CA9FA948-0A95-4B3D-B50F-C9FA1D9E6F52}" destId="{A6CC6847-D506-4846-BF97-0817526536D6}" srcOrd="0" destOrd="0" presId="urn:microsoft.com/office/officeart/2005/8/layout/orgChart1"/>
    <dgm:cxn modelId="{177F1F8B-BB0E-46F9-9D93-012E806DE4BD}" type="presOf" srcId="{71310904-B150-4BEA-9C3C-2EC179E71A2F}" destId="{22410080-0DA1-4F98-81AE-675B262B738A}" srcOrd="0" destOrd="0" presId="urn:microsoft.com/office/officeart/2005/8/layout/orgChart1"/>
    <dgm:cxn modelId="{1EF97BD9-B3D0-4199-831F-38A4208E26A5}" srcId="{71310904-B150-4BEA-9C3C-2EC179E71A2F}" destId="{6C23689F-F478-4B97-923C-40DE6D7ED1F0}" srcOrd="0" destOrd="0" parTransId="{03DAEF6F-C807-4AE5-8E8E-7A4347AB0175}" sibTransId="{39E393E5-852D-49F5-BFB6-07896EDDA088}"/>
    <dgm:cxn modelId="{428C86EE-253F-4D98-A36C-5D74ABB203BF}" srcId="{71310904-B150-4BEA-9C3C-2EC179E71A2F}" destId="{B06B388A-FB71-4E3B-AE43-1EFCFA92E8CB}" srcOrd="2" destOrd="0" parTransId="{AA7069B5-2F3B-4757-88D8-3ECB64124444}" sibTransId="{79F3848F-15FB-4481-AC5D-BD4330B50E6A}"/>
    <dgm:cxn modelId="{FBD58ECC-B902-4036-8D8E-3D560CA371E2}" type="presParOf" srcId="{46FF22BB-F79A-4C59-B6B4-184ECF47581C}" destId="{DF3B3A3F-2841-42B1-B3B1-D1635CBA2F26}" srcOrd="0" destOrd="0" presId="urn:microsoft.com/office/officeart/2005/8/layout/orgChart1"/>
    <dgm:cxn modelId="{C1E24C65-6B36-4C63-9511-7CD510DBA25A}" type="presParOf" srcId="{DF3B3A3F-2841-42B1-B3B1-D1635CBA2F26}" destId="{CE770334-B67F-4824-B13A-9EDE65F0BF80}" srcOrd="0" destOrd="0" presId="urn:microsoft.com/office/officeart/2005/8/layout/orgChart1"/>
    <dgm:cxn modelId="{2321FFFE-82EC-48EF-8ABF-ACE161868FB4}" type="presParOf" srcId="{CE770334-B67F-4824-B13A-9EDE65F0BF80}" destId="{22410080-0DA1-4F98-81AE-675B262B738A}" srcOrd="0" destOrd="0" presId="urn:microsoft.com/office/officeart/2005/8/layout/orgChart1"/>
    <dgm:cxn modelId="{16F47880-6A69-4360-BB45-0323157BFA55}" type="presParOf" srcId="{CE770334-B67F-4824-B13A-9EDE65F0BF80}" destId="{40B1FD3C-97E8-4DDF-A830-68FCEA957B61}" srcOrd="1" destOrd="0" presId="urn:microsoft.com/office/officeart/2005/8/layout/orgChart1"/>
    <dgm:cxn modelId="{1153219A-E892-443F-A712-5554E3C42C35}" type="presParOf" srcId="{DF3B3A3F-2841-42B1-B3B1-D1635CBA2F26}" destId="{4D0D13D8-2461-4A98-92AB-641195CF4A31}" srcOrd="1" destOrd="0" presId="urn:microsoft.com/office/officeart/2005/8/layout/orgChart1"/>
    <dgm:cxn modelId="{2A4CA529-30AD-4216-BE1C-0CA98C5822C6}" type="presParOf" srcId="{DF3B3A3F-2841-42B1-B3B1-D1635CBA2F26}" destId="{A92604A3-6C7D-4A17-B3EF-65DDBAEE3416}" srcOrd="2" destOrd="0" presId="urn:microsoft.com/office/officeart/2005/8/layout/orgChart1"/>
    <dgm:cxn modelId="{31CBF6B1-BFB0-48FC-924E-D7278AC8CEFC}" type="presParOf" srcId="{A92604A3-6C7D-4A17-B3EF-65DDBAEE3416}" destId="{D910DA4C-3AB0-49BA-8B74-E9C564A92607}" srcOrd="0" destOrd="0" presId="urn:microsoft.com/office/officeart/2005/8/layout/orgChart1"/>
    <dgm:cxn modelId="{0832A4A1-330D-4444-BB04-C468A023F94A}" type="presParOf" srcId="{A92604A3-6C7D-4A17-B3EF-65DDBAEE3416}" destId="{E4F31810-FDBA-4663-87BD-216F21CAAC77}" srcOrd="1" destOrd="0" presId="urn:microsoft.com/office/officeart/2005/8/layout/orgChart1"/>
    <dgm:cxn modelId="{9C56ADAA-8A71-4C56-8002-4DE7D08046AA}" type="presParOf" srcId="{E4F31810-FDBA-4663-87BD-216F21CAAC77}" destId="{98119262-042F-403C-80E2-D31AEE0FF94A}" srcOrd="0" destOrd="0" presId="urn:microsoft.com/office/officeart/2005/8/layout/orgChart1"/>
    <dgm:cxn modelId="{4C1409FC-2A29-40BD-A220-EDB9A7CAEB24}" type="presParOf" srcId="{98119262-042F-403C-80E2-D31AEE0FF94A}" destId="{367ED813-26BD-48C5-B347-BAB97DEF658C}" srcOrd="0" destOrd="0" presId="urn:microsoft.com/office/officeart/2005/8/layout/orgChart1"/>
    <dgm:cxn modelId="{B5A97DDC-0A41-4B5D-A979-C8CCD06EAA8B}" type="presParOf" srcId="{98119262-042F-403C-80E2-D31AEE0FF94A}" destId="{3608C53D-BEB9-4966-B6FD-B365265C5A8C}" srcOrd="1" destOrd="0" presId="urn:microsoft.com/office/officeart/2005/8/layout/orgChart1"/>
    <dgm:cxn modelId="{65A57BEE-2593-4569-B820-81406275CEAC}" type="presParOf" srcId="{E4F31810-FDBA-4663-87BD-216F21CAAC77}" destId="{8932ADFD-3979-4816-86A1-1BCBA6221D69}" srcOrd="1" destOrd="0" presId="urn:microsoft.com/office/officeart/2005/8/layout/orgChart1"/>
    <dgm:cxn modelId="{9F79697E-F1B7-4068-BE4F-586B2C9C4B2D}" type="presParOf" srcId="{E4F31810-FDBA-4663-87BD-216F21CAAC77}" destId="{DA6974C5-0A28-44C8-B520-9CB25A3D0F6E}" srcOrd="2" destOrd="0" presId="urn:microsoft.com/office/officeart/2005/8/layout/orgChart1"/>
    <dgm:cxn modelId="{E8BF66B5-84D6-494C-9312-1FA0C5CA8B32}" type="presParOf" srcId="{A92604A3-6C7D-4A17-B3EF-65DDBAEE3416}" destId="{A6CC6847-D506-4846-BF97-0817526536D6}" srcOrd="2" destOrd="0" presId="urn:microsoft.com/office/officeart/2005/8/layout/orgChart1"/>
    <dgm:cxn modelId="{BE361150-7AA2-4E82-970F-12C7A82E0F6F}" type="presParOf" srcId="{A92604A3-6C7D-4A17-B3EF-65DDBAEE3416}" destId="{4C8689E5-4A2E-49E3-9B62-77C28931F7BB}" srcOrd="3" destOrd="0" presId="urn:microsoft.com/office/officeart/2005/8/layout/orgChart1"/>
    <dgm:cxn modelId="{A790E3F2-FE4C-4D5B-A42C-6411AEA8EAA2}" type="presParOf" srcId="{4C8689E5-4A2E-49E3-9B62-77C28931F7BB}" destId="{D11D807E-8673-4AB6-8B4C-04A133C3889E}" srcOrd="0" destOrd="0" presId="urn:microsoft.com/office/officeart/2005/8/layout/orgChart1"/>
    <dgm:cxn modelId="{5880F27D-97B5-4582-9397-B35724A09CB0}" type="presParOf" srcId="{D11D807E-8673-4AB6-8B4C-04A133C3889E}" destId="{E4CD9541-F574-494E-BC6A-77D7310E94B2}" srcOrd="0" destOrd="0" presId="urn:microsoft.com/office/officeart/2005/8/layout/orgChart1"/>
    <dgm:cxn modelId="{9EB8C216-E2F6-4BB9-911C-6D71F97517E2}" type="presParOf" srcId="{D11D807E-8673-4AB6-8B4C-04A133C3889E}" destId="{2348C2A1-3373-4933-8F89-208903D22183}" srcOrd="1" destOrd="0" presId="urn:microsoft.com/office/officeart/2005/8/layout/orgChart1"/>
    <dgm:cxn modelId="{38D4116B-26BF-41BF-AA33-B9D1C599847B}" type="presParOf" srcId="{4C8689E5-4A2E-49E3-9B62-77C28931F7BB}" destId="{C9717DAE-1CE5-45A4-99EB-249457AB85C1}" srcOrd="1" destOrd="0" presId="urn:microsoft.com/office/officeart/2005/8/layout/orgChart1"/>
    <dgm:cxn modelId="{37ED8BE2-03B8-45D4-B8BA-0FA75D8A2F9F}" type="presParOf" srcId="{4C8689E5-4A2E-49E3-9B62-77C28931F7BB}" destId="{EB33A8D6-6D88-4034-8F65-2E097F80C504}" srcOrd="2" destOrd="0" presId="urn:microsoft.com/office/officeart/2005/8/layout/orgChart1"/>
    <dgm:cxn modelId="{525F0478-5202-4C19-AEEB-B8A470B1693F}" type="presParOf" srcId="{A92604A3-6C7D-4A17-B3EF-65DDBAEE3416}" destId="{A9AB4848-29E0-49B0-9851-C224D5B535F7}" srcOrd="4" destOrd="0" presId="urn:microsoft.com/office/officeart/2005/8/layout/orgChart1"/>
    <dgm:cxn modelId="{E45546DC-5A7C-497A-86F8-741217856E22}" type="presParOf" srcId="{A92604A3-6C7D-4A17-B3EF-65DDBAEE3416}" destId="{9E9F85DE-296F-49A5-80F8-AADBA2135B58}" srcOrd="5" destOrd="0" presId="urn:microsoft.com/office/officeart/2005/8/layout/orgChart1"/>
    <dgm:cxn modelId="{6890C7E2-188E-4368-A7DC-D9E2156BA521}" type="presParOf" srcId="{9E9F85DE-296F-49A5-80F8-AADBA2135B58}" destId="{64817B6E-B4EE-4B4B-960E-B246B7F9E9B9}" srcOrd="0" destOrd="0" presId="urn:microsoft.com/office/officeart/2005/8/layout/orgChart1"/>
    <dgm:cxn modelId="{A46F0807-F621-4A5F-8A5F-8E19376AA462}" type="presParOf" srcId="{64817B6E-B4EE-4B4B-960E-B246B7F9E9B9}" destId="{C6D49E9A-764C-4D90-A156-A310C813800D}" srcOrd="0" destOrd="0" presId="urn:microsoft.com/office/officeart/2005/8/layout/orgChart1"/>
    <dgm:cxn modelId="{03BCA2FA-1977-4B97-B8BF-942938F4F013}" type="presParOf" srcId="{64817B6E-B4EE-4B4B-960E-B246B7F9E9B9}" destId="{C71F7128-657F-4A91-9D84-E84C84CF8677}" srcOrd="1" destOrd="0" presId="urn:microsoft.com/office/officeart/2005/8/layout/orgChart1"/>
    <dgm:cxn modelId="{4090D355-C0E1-4E79-873A-06033BD641D7}" type="presParOf" srcId="{9E9F85DE-296F-49A5-80F8-AADBA2135B58}" destId="{EC767254-5DC6-4468-B2E3-0A352B58FBEB}" srcOrd="1" destOrd="0" presId="urn:microsoft.com/office/officeart/2005/8/layout/orgChart1"/>
    <dgm:cxn modelId="{2A42C311-A429-477B-85D1-E46E15449F21}" type="presParOf" srcId="{9E9F85DE-296F-49A5-80F8-AADBA2135B58}" destId="{64103D23-F42D-455F-9FC8-3B4DC5E4A7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66028-E1A6-4097-8BA1-C16237CCCBC1}">
      <dsp:nvSpPr>
        <dsp:cNvPr id="0" name=""/>
        <dsp:cNvSpPr/>
      </dsp:nvSpPr>
      <dsp:spPr>
        <a:xfrm>
          <a:off x="10915629" y="2476472"/>
          <a:ext cx="261018" cy="1832275"/>
        </a:xfrm>
        <a:custGeom>
          <a:avLst/>
          <a:gdLst/>
          <a:ahLst/>
          <a:cxnLst/>
          <a:rect l="0" t="0" r="0" b="0"/>
          <a:pathLst>
            <a:path>
              <a:moveTo>
                <a:pt x="261018" y="0"/>
              </a:moveTo>
              <a:lnTo>
                <a:pt x="261018" y="1832275"/>
              </a:lnTo>
              <a:lnTo>
                <a:pt x="0" y="1832275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B232D-2CC7-4751-9775-05D541BD7BD9}">
      <dsp:nvSpPr>
        <dsp:cNvPr id="0" name=""/>
        <dsp:cNvSpPr/>
      </dsp:nvSpPr>
      <dsp:spPr>
        <a:xfrm>
          <a:off x="9673258" y="1714381"/>
          <a:ext cx="926144" cy="473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468"/>
              </a:lnTo>
              <a:lnTo>
                <a:pt x="926144" y="473468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64493-30F2-4219-87FC-985EFB66A607}">
      <dsp:nvSpPr>
        <dsp:cNvPr id="0" name=""/>
        <dsp:cNvSpPr/>
      </dsp:nvSpPr>
      <dsp:spPr>
        <a:xfrm>
          <a:off x="8084447" y="2498257"/>
          <a:ext cx="266872" cy="1395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497"/>
              </a:lnTo>
              <a:lnTo>
                <a:pt x="266872" y="1395497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E06E7-5B44-46EF-A84B-874174C900C3}">
      <dsp:nvSpPr>
        <dsp:cNvPr id="0" name=""/>
        <dsp:cNvSpPr/>
      </dsp:nvSpPr>
      <dsp:spPr>
        <a:xfrm>
          <a:off x="8868566" y="1714381"/>
          <a:ext cx="804692" cy="473875"/>
        </a:xfrm>
        <a:custGeom>
          <a:avLst/>
          <a:gdLst/>
          <a:ahLst/>
          <a:cxnLst/>
          <a:rect l="0" t="0" r="0" b="0"/>
          <a:pathLst>
            <a:path>
              <a:moveTo>
                <a:pt x="804692" y="0"/>
              </a:moveTo>
              <a:lnTo>
                <a:pt x="804692" y="473875"/>
              </a:lnTo>
              <a:lnTo>
                <a:pt x="0" y="473875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08FF-B4B4-44F6-B7F0-B5B2BB52DB52}">
      <dsp:nvSpPr>
        <dsp:cNvPr id="0" name=""/>
        <dsp:cNvSpPr/>
      </dsp:nvSpPr>
      <dsp:spPr>
        <a:xfrm>
          <a:off x="6696691" y="1030870"/>
          <a:ext cx="2082436" cy="394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888"/>
              </a:lnTo>
              <a:lnTo>
                <a:pt x="2082436" y="39488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E5353-174B-4B99-B9C1-F0417C8A6868}">
      <dsp:nvSpPr>
        <dsp:cNvPr id="0" name=""/>
        <dsp:cNvSpPr/>
      </dsp:nvSpPr>
      <dsp:spPr>
        <a:xfrm>
          <a:off x="5198253" y="2492265"/>
          <a:ext cx="91440" cy="1974757"/>
        </a:xfrm>
        <a:custGeom>
          <a:avLst/>
          <a:gdLst/>
          <a:ahLst/>
          <a:cxnLst/>
          <a:rect l="0" t="0" r="0" b="0"/>
          <a:pathLst>
            <a:path>
              <a:moveTo>
                <a:pt x="111687" y="0"/>
              </a:moveTo>
              <a:lnTo>
                <a:pt x="111687" y="1974757"/>
              </a:lnTo>
              <a:lnTo>
                <a:pt x="45720" y="1974757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437B8-DA25-4D10-AFCE-6B2EB0F58D42}">
      <dsp:nvSpPr>
        <dsp:cNvPr id="0" name=""/>
        <dsp:cNvSpPr/>
      </dsp:nvSpPr>
      <dsp:spPr>
        <a:xfrm>
          <a:off x="4646847" y="2492265"/>
          <a:ext cx="663093" cy="1250498"/>
        </a:xfrm>
        <a:custGeom>
          <a:avLst/>
          <a:gdLst/>
          <a:ahLst/>
          <a:cxnLst/>
          <a:rect l="0" t="0" r="0" b="0"/>
          <a:pathLst>
            <a:path>
              <a:moveTo>
                <a:pt x="663093" y="0"/>
              </a:moveTo>
              <a:lnTo>
                <a:pt x="663093" y="1250498"/>
              </a:lnTo>
              <a:lnTo>
                <a:pt x="0" y="1250498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1D399-BCFF-401E-A711-8965D9FE7C3F}">
      <dsp:nvSpPr>
        <dsp:cNvPr id="0" name=""/>
        <dsp:cNvSpPr/>
      </dsp:nvSpPr>
      <dsp:spPr>
        <a:xfrm>
          <a:off x="4870703" y="2492265"/>
          <a:ext cx="439237" cy="556182"/>
        </a:xfrm>
        <a:custGeom>
          <a:avLst/>
          <a:gdLst/>
          <a:ahLst/>
          <a:cxnLst/>
          <a:rect l="0" t="0" r="0" b="0"/>
          <a:pathLst>
            <a:path>
              <a:moveTo>
                <a:pt x="439237" y="0"/>
              </a:moveTo>
              <a:lnTo>
                <a:pt x="439237" y="556182"/>
              </a:lnTo>
              <a:lnTo>
                <a:pt x="0" y="556182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B13C6-054A-4FE9-8D3E-9AB85A7054EE}">
      <dsp:nvSpPr>
        <dsp:cNvPr id="0" name=""/>
        <dsp:cNvSpPr/>
      </dsp:nvSpPr>
      <dsp:spPr>
        <a:xfrm>
          <a:off x="4984384" y="2492265"/>
          <a:ext cx="325557" cy="3338364"/>
        </a:xfrm>
        <a:custGeom>
          <a:avLst/>
          <a:gdLst/>
          <a:ahLst/>
          <a:cxnLst/>
          <a:rect l="0" t="0" r="0" b="0"/>
          <a:pathLst>
            <a:path>
              <a:moveTo>
                <a:pt x="325557" y="0"/>
              </a:moveTo>
              <a:lnTo>
                <a:pt x="325557" y="3338364"/>
              </a:lnTo>
              <a:lnTo>
                <a:pt x="0" y="3338364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31C31-5BD3-4FF7-A018-73D71F72D6BF}">
      <dsp:nvSpPr>
        <dsp:cNvPr id="0" name=""/>
        <dsp:cNvSpPr/>
      </dsp:nvSpPr>
      <dsp:spPr>
        <a:xfrm>
          <a:off x="5026396" y="2492265"/>
          <a:ext cx="283545" cy="2662225"/>
        </a:xfrm>
        <a:custGeom>
          <a:avLst/>
          <a:gdLst/>
          <a:ahLst/>
          <a:cxnLst/>
          <a:rect l="0" t="0" r="0" b="0"/>
          <a:pathLst>
            <a:path>
              <a:moveTo>
                <a:pt x="283545" y="0"/>
              </a:moveTo>
              <a:lnTo>
                <a:pt x="283545" y="2662225"/>
              </a:lnTo>
              <a:lnTo>
                <a:pt x="0" y="2662225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995C7-755A-4EF0-9B39-254EDAE9BE35}">
      <dsp:nvSpPr>
        <dsp:cNvPr id="0" name=""/>
        <dsp:cNvSpPr/>
      </dsp:nvSpPr>
      <dsp:spPr>
        <a:xfrm>
          <a:off x="3601882" y="1801060"/>
          <a:ext cx="618149" cy="402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582"/>
              </a:lnTo>
              <a:lnTo>
                <a:pt x="618149" y="402582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B4848-29E0-49B0-9851-C224D5B535F7}">
      <dsp:nvSpPr>
        <dsp:cNvPr id="0" name=""/>
        <dsp:cNvSpPr/>
      </dsp:nvSpPr>
      <dsp:spPr>
        <a:xfrm>
          <a:off x="1699742" y="2491740"/>
          <a:ext cx="133886" cy="2730735"/>
        </a:xfrm>
        <a:custGeom>
          <a:avLst/>
          <a:gdLst/>
          <a:ahLst/>
          <a:cxnLst/>
          <a:rect l="0" t="0" r="0" b="0"/>
          <a:pathLst>
            <a:path>
              <a:moveTo>
                <a:pt x="133886" y="0"/>
              </a:moveTo>
              <a:lnTo>
                <a:pt x="133886" y="2730735"/>
              </a:lnTo>
              <a:lnTo>
                <a:pt x="0" y="2730735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C6847-D506-4846-BF97-0817526536D6}">
      <dsp:nvSpPr>
        <dsp:cNvPr id="0" name=""/>
        <dsp:cNvSpPr/>
      </dsp:nvSpPr>
      <dsp:spPr>
        <a:xfrm>
          <a:off x="1656645" y="2491740"/>
          <a:ext cx="176983" cy="1692796"/>
        </a:xfrm>
        <a:custGeom>
          <a:avLst/>
          <a:gdLst/>
          <a:ahLst/>
          <a:cxnLst/>
          <a:rect l="0" t="0" r="0" b="0"/>
          <a:pathLst>
            <a:path>
              <a:moveTo>
                <a:pt x="176983" y="0"/>
              </a:moveTo>
              <a:lnTo>
                <a:pt x="176983" y="1692796"/>
              </a:lnTo>
              <a:lnTo>
                <a:pt x="0" y="1692796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0DA4C-3AB0-49BA-8B74-E9C564A92607}">
      <dsp:nvSpPr>
        <dsp:cNvPr id="0" name=""/>
        <dsp:cNvSpPr/>
      </dsp:nvSpPr>
      <dsp:spPr>
        <a:xfrm>
          <a:off x="1599221" y="2491740"/>
          <a:ext cx="234407" cy="714456"/>
        </a:xfrm>
        <a:custGeom>
          <a:avLst/>
          <a:gdLst/>
          <a:ahLst/>
          <a:cxnLst/>
          <a:rect l="0" t="0" r="0" b="0"/>
          <a:pathLst>
            <a:path>
              <a:moveTo>
                <a:pt x="234407" y="0"/>
              </a:moveTo>
              <a:lnTo>
                <a:pt x="234407" y="714456"/>
              </a:lnTo>
              <a:lnTo>
                <a:pt x="0" y="714456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11F79-5FA8-4EB3-9EE9-25DF826B294D}">
      <dsp:nvSpPr>
        <dsp:cNvPr id="0" name=""/>
        <dsp:cNvSpPr/>
      </dsp:nvSpPr>
      <dsp:spPr>
        <a:xfrm>
          <a:off x="2726934" y="1801060"/>
          <a:ext cx="874948" cy="402057"/>
        </a:xfrm>
        <a:custGeom>
          <a:avLst/>
          <a:gdLst/>
          <a:ahLst/>
          <a:cxnLst/>
          <a:rect l="0" t="0" r="0" b="0"/>
          <a:pathLst>
            <a:path>
              <a:moveTo>
                <a:pt x="874948" y="0"/>
              </a:moveTo>
              <a:lnTo>
                <a:pt x="874948" y="402057"/>
              </a:lnTo>
              <a:lnTo>
                <a:pt x="0" y="402057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1458E-BD88-44B2-99BE-684CA971E967}">
      <dsp:nvSpPr>
        <dsp:cNvPr id="0" name=""/>
        <dsp:cNvSpPr/>
      </dsp:nvSpPr>
      <dsp:spPr>
        <a:xfrm>
          <a:off x="4753782" y="1030870"/>
          <a:ext cx="1942908" cy="393260"/>
        </a:xfrm>
        <a:custGeom>
          <a:avLst/>
          <a:gdLst/>
          <a:ahLst/>
          <a:cxnLst/>
          <a:rect l="0" t="0" r="0" b="0"/>
          <a:pathLst>
            <a:path>
              <a:moveTo>
                <a:pt x="1942908" y="0"/>
              </a:moveTo>
              <a:lnTo>
                <a:pt x="1942908" y="393260"/>
              </a:lnTo>
              <a:lnTo>
                <a:pt x="0" y="39326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7E26E-0A61-4F05-A75D-0004DD993748}">
      <dsp:nvSpPr>
        <dsp:cNvPr id="0" name=""/>
        <dsp:cNvSpPr/>
      </dsp:nvSpPr>
      <dsp:spPr>
        <a:xfrm>
          <a:off x="5328537" y="306744"/>
          <a:ext cx="2736306" cy="724125"/>
        </a:xfrm>
        <a:prstGeom prst="rect">
          <a:avLst/>
        </a:prstGeom>
        <a:gradFill rotWithShape="1">
          <a:gsLst>
            <a:gs pos="0">
              <a:schemeClr val="accent3">
                <a:tint val="65000"/>
                <a:shade val="92000"/>
                <a:satMod val="130000"/>
              </a:schemeClr>
            </a:gs>
            <a:gs pos="45000">
              <a:schemeClr val="accent3">
                <a:tint val="60000"/>
                <a:shade val="99000"/>
                <a:satMod val="120000"/>
              </a:schemeClr>
            </a:gs>
            <a:gs pos="100000">
              <a:schemeClr val="accent3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ΒΙΟΜΗΧΑΝΙΚΑ ΥΛΙΚΑ</a:t>
          </a:r>
        </a:p>
      </dsp:txBody>
      <dsp:txXfrm>
        <a:off x="5328537" y="306744"/>
        <a:ext cx="2736306" cy="724125"/>
      </dsp:txXfrm>
    </dsp:sp>
    <dsp:sp modelId="{75F77B66-3EAE-4D4A-A7E7-6634E06F02CA}">
      <dsp:nvSpPr>
        <dsp:cNvPr id="0" name=""/>
        <dsp:cNvSpPr/>
      </dsp:nvSpPr>
      <dsp:spPr>
        <a:xfrm>
          <a:off x="2449983" y="1047200"/>
          <a:ext cx="2303799" cy="753859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cap="none" spc="0" dirty="0">
              <a:ln/>
              <a:solidFill>
                <a:schemeClr val="accent3"/>
              </a:solidFill>
              <a:effectLst/>
            </a:rPr>
            <a:t>ΜΕΤΑΛΛΙΚΑ</a:t>
          </a:r>
        </a:p>
      </dsp:txBody>
      <dsp:txXfrm>
        <a:off x="2449983" y="1047200"/>
        <a:ext cx="2303799" cy="753859"/>
      </dsp:txXfrm>
    </dsp:sp>
    <dsp:sp modelId="{9FAA0EC5-5A7B-4F78-9379-B8C8FC45F6AD}">
      <dsp:nvSpPr>
        <dsp:cNvPr id="0" name=""/>
        <dsp:cNvSpPr/>
      </dsp:nvSpPr>
      <dsp:spPr>
        <a:xfrm>
          <a:off x="940324" y="1914494"/>
          <a:ext cx="1786610" cy="577245"/>
        </a:xfrm>
        <a:prstGeom prst="rect">
          <a:avLst/>
        </a:prstGeom>
        <a:gradFill rotWithShape="1">
          <a:gsLst>
            <a:gs pos="0">
              <a:schemeClr val="accent6"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shade val="99000"/>
                <a:satMod val="120000"/>
              </a:schemeClr>
            </a:gs>
            <a:gs pos="100000">
              <a:schemeClr val="accent6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b="1" kern="1200" cap="none" spc="0" dirty="0">
            <a:ln/>
            <a:solidFill>
              <a:schemeClr val="tx1">
                <a:lumMod val="75000"/>
                <a:lumOff val="25000"/>
              </a:schemeClr>
            </a:solidFill>
            <a:effectLst/>
          </a:endParaRPr>
        </a:p>
      </dsp:txBody>
      <dsp:txXfrm>
        <a:off x="940324" y="1914494"/>
        <a:ext cx="1786610" cy="577245"/>
      </dsp:txXfrm>
    </dsp:sp>
    <dsp:sp modelId="{367ED813-26BD-48C5-B347-BAB97DEF658C}">
      <dsp:nvSpPr>
        <dsp:cNvPr id="0" name=""/>
        <dsp:cNvSpPr/>
      </dsp:nvSpPr>
      <dsp:spPr>
        <a:xfrm>
          <a:off x="65976" y="2917574"/>
          <a:ext cx="1533245" cy="577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Ι. </a:t>
          </a:r>
        </a:p>
      </dsp:txBody>
      <dsp:txXfrm>
        <a:off x="65976" y="2917574"/>
        <a:ext cx="1533245" cy="577245"/>
      </dsp:txXfrm>
    </dsp:sp>
    <dsp:sp modelId="{E4CD9541-F574-494E-BC6A-77D7310E94B2}">
      <dsp:nvSpPr>
        <dsp:cNvPr id="0" name=""/>
        <dsp:cNvSpPr/>
      </dsp:nvSpPr>
      <dsp:spPr>
        <a:xfrm>
          <a:off x="46776" y="3895913"/>
          <a:ext cx="1609868" cy="577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ΙΙ. </a:t>
          </a:r>
        </a:p>
      </dsp:txBody>
      <dsp:txXfrm>
        <a:off x="46776" y="3895913"/>
        <a:ext cx="1609868" cy="577245"/>
      </dsp:txXfrm>
    </dsp:sp>
    <dsp:sp modelId="{C6D49E9A-764C-4D90-A156-A310C813800D}">
      <dsp:nvSpPr>
        <dsp:cNvPr id="0" name=""/>
        <dsp:cNvSpPr/>
      </dsp:nvSpPr>
      <dsp:spPr>
        <a:xfrm>
          <a:off x="5515" y="4933853"/>
          <a:ext cx="1694227" cy="577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ΙΙΙ. </a:t>
          </a:r>
        </a:p>
      </dsp:txBody>
      <dsp:txXfrm>
        <a:off x="5515" y="4933853"/>
        <a:ext cx="1694227" cy="577245"/>
      </dsp:txXfrm>
    </dsp:sp>
    <dsp:sp modelId="{6F2720F0-567D-4FB8-92C9-DE0A05F22CDD}">
      <dsp:nvSpPr>
        <dsp:cNvPr id="0" name=""/>
        <dsp:cNvSpPr/>
      </dsp:nvSpPr>
      <dsp:spPr>
        <a:xfrm>
          <a:off x="4220032" y="1915020"/>
          <a:ext cx="2179818" cy="577245"/>
        </a:xfrm>
        <a:prstGeom prst="rect">
          <a:avLst/>
        </a:prstGeom>
        <a:gradFill rotWithShape="1">
          <a:gsLst>
            <a:gs pos="0">
              <a:schemeClr val="accent6"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shade val="99000"/>
                <a:satMod val="120000"/>
              </a:schemeClr>
            </a:gs>
            <a:gs pos="100000">
              <a:schemeClr val="accent6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b="1" kern="1200" cap="none" spc="0" dirty="0">
            <a:ln/>
            <a:solidFill>
              <a:schemeClr val="tx1">
                <a:lumMod val="75000"/>
                <a:lumOff val="25000"/>
              </a:schemeClr>
            </a:solidFill>
            <a:effectLst/>
          </a:endParaRPr>
        </a:p>
      </dsp:txBody>
      <dsp:txXfrm>
        <a:off x="4220032" y="1915020"/>
        <a:ext cx="2179818" cy="577245"/>
      </dsp:txXfrm>
    </dsp:sp>
    <dsp:sp modelId="{C56522EE-9D23-445B-A4F5-E7025632236D}">
      <dsp:nvSpPr>
        <dsp:cNvPr id="0" name=""/>
        <dsp:cNvSpPr/>
      </dsp:nvSpPr>
      <dsp:spPr>
        <a:xfrm>
          <a:off x="3529066" y="4906699"/>
          <a:ext cx="1497329" cy="49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4. </a:t>
          </a:r>
        </a:p>
      </dsp:txBody>
      <dsp:txXfrm>
        <a:off x="3529066" y="4906699"/>
        <a:ext cx="1497329" cy="495582"/>
      </dsp:txXfrm>
    </dsp:sp>
    <dsp:sp modelId="{39839F5A-7BC0-421D-9F53-ABA7FB69149A}">
      <dsp:nvSpPr>
        <dsp:cNvPr id="0" name=""/>
        <dsp:cNvSpPr/>
      </dsp:nvSpPr>
      <dsp:spPr>
        <a:xfrm>
          <a:off x="3528224" y="5582839"/>
          <a:ext cx="1456159" cy="49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5. </a:t>
          </a:r>
        </a:p>
      </dsp:txBody>
      <dsp:txXfrm>
        <a:off x="3528224" y="5582839"/>
        <a:ext cx="1456159" cy="495582"/>
      </dsp:txXfrm>
    </dsp:sp>
    <dsp:sp modelId="{2F080B3B-AA41-4C97-850C-A639E7998BAA}">
      <dsp:nvSpPr>
        <dsp:cNvPr id="0" name=""/>
        <dsp:cNvSpPr/>
      </dsp:nvSpPr>
      <dsp:spPr>
        <a:xfrm>
          <a:off x="3494700" y="2800656"/>
          <a:ext cx="1376003" cy="49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000" kern="1200" dirty="0"/>
            <a:t>1. </a:t>
          </a:r>
        </a:p>
      </dsp:txBody>
      <dsp:txXfrm>
        <a:off x="3494700" y="2800656"/>
        <a:ext cx="1376003" cy="495582"/>
      </dsp:txXfrm>
    </dsp:sp>
    <dsp:sp modelId="{280B7A86-99A1-4714-84BA-D0BEAE923D44}">
      <dsp:nvSpPr>
        <dsp:cNvPr id="0" name=""/>
        <dsp:cNvSpPr/>
      </dsp:nvSpPr>
      <dsp:spPr>
        <a:xfrm>
          <a:off x="3492356" y="3494973"/>
          <a:ext cx="1154491" cy="49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2. </a:t>
          </a:r>
        </a:p>
      </dsp:txBody>
      <dsp:txXfrm>
        <a:off x="3492356" y="3494973"/>
        <a:ext cx="1154491" cy="495582"/>
      </dsp:txXfrm>
    </dsp:sp>
    <dsp:sp modelId="{6CB0B012-EAB8-4C65-AFF8-F84DBE4432BD}">
      <dsp:nvSpPr>
        <dsp:cNvPr id="0" name=""/>
        <dsp:cNvSpPr/>
      </dsp:nvSpPr>
      <dsp:spPr>
        <a:xfrm>
          <a:off x="3484563" y="4219231"/>
          <a:ext cx="1759410" cy="49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3. </a:t>
          </a:r>
        </a:p>
      </dsp:txBody>
      <dsp:txXfrm>
        <a:off x="3484563" y="4219231"/>
        <a:ext cx="1759410" cy="495582"/>
      </dsp:txXfrm>
    </dsp:sp>
    <dsp:sp modelId="{AFF9878E-F8B8-4662-BCF1-E944AAF59812}">
      <dsp:nvSpPr>
        <dsp:cNvPr id="0" name=""/>
        <dsp:cNvSpPr/>
      </dsp:nvSpPr>
      <dsp:spPr>
        <a:xfrm>
          <a:off x="8779128" y="1137135"/>
          <a:ext cx="1788260" cy="577245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cap="none" spc="0" dirty="0">
              <a:ln/>
              <a:solidFill>
                <a:schemeClr val="accent3"/>
              </a:solidFill>
              <a:effectLst/>
            </a:rPr>
            <a:t>ΜΗ ΜΕΤΑΛΛΙΚΑ</a:t>
          </a:r>
        </a:p>
      </dsp:txBody>
      <dsp:txXfrm>
        <a:off x="8779128" y="1137135"/>
        <a:ext cx="1788260" cy="577245"/>
      </dsp:txXfrm>
    </dsp:sp>
    <dsp:sp modelId="{147811D8-A1B9-4B2C-B52A-81C98276E692}">
      <dsp:nvSpPr>
        <dsp:cNvPr id="0" name=""/>
        <dsp:cNvSpPr/>
      </dsp:nvSpPr>
      <dsp:spPr>
        <a:xfrm>
          <a:off x="7300328" y="1878255"/>
          <a:ext cx="1568238" cy="620002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b="1" kern="1200" cap="none" spc="0" dirty="0">
            <a:ln/>
            <a:solidFill>
              <a:schemeClr val="accent3"/>
            </a:solidFill>
            <a:effectLst/>
          </a:endParaRPr>
        </a:p>
      </dsp:txBody>
      <dsp:txXfrm>
        <a:off x="7300328" y="1878255"/>
        <a:ext cx="1568238" cy="620002"/>
      </dsp:txXfrm>
    </dsp:sp>
    <dsp:sp modelId="{0EC6C0D7-1C6A-4539-8181-3437E2A3566D}">
      <dsp:nvSpPr>
        <dsp:cNvPr id="0" name=""/>
        <dsp:cNvSpPr/>
      </dsp:nvSpPr>
      <dsp:spPr>
        <a:xfrm>
          <a:off x="8351319" y="3482201"/>
          <a:ext cx="1154491" cy="823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400" kern="1200" dirty="0"/>
        </a:p>
      </dsp:txBody>
      <dsp:txXfrm>
        <a:off x="8351319" y="3482201"/>
        <a:ext cx="1154491" cy="823106"/>
      </dsp:txXfrm>
    </dsp:sp>
    <dsp:sp modelId="{60650CDC-624B-472D-825D-CA2646D5CEE2}">
      <dsp:nvSpPr>
        <dsp:cNvPr id="0" name=""/>
        <dsp:cNvSpPr/>
      </dsp:nvSpPr>
      <dsp:spPr>
        <a:xfrm>
          <a:off x="10599403" y="1899226"/>
          <a:ext cx="1154491" cy="577245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prstClr val="white">
                <a:lumMod val="65000"/>
              </a:prstClr>
            </a:contourClr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b="1" kern="1200" cap="none" spc="0" dirty="0">
            <a:ln/>
            <a:solidFill>
              <a:srgbClr val="5D739A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10599403" y="1899226"/>
        <a:ext cx="1154491" cy="577245"/>
      </dsp:txXfrm>
    </dsp:sp>
    <dsp:sp modelId="{64162E11-0AA7-47AB-BC1E-1B81F2E846DE}">
      <dsp:nvSpPr>
        <dsp:cNvPr id="0" name=""/>
        <dsp:cNvSpPr/>
      </dsp:nvSpPr>
      <dsp:spPr>
        <a:xfrm>
          <a:off x="9761138" y="2835501"/>
          <a:ext cx="1154491" cy="29464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500" kern="1200" dirty="0"/>
        </a:p>
      </dsp:txBody>
      <dsp:txXfrm>
        <a:off x="9761138" y="2835501"/>
        <a:ext cx="1154491" cy="2946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66028-E1A6-4097-8BA1-C16237CCCBC1}">
      <dsp:nvSpPr>
        <dsp:cNvPr id="0" name=""/>
        <dsp:cNvSpPr/>
      </dsp:nvSpPr>
      <dsp:spPr>
        <a:xfrm>
          <a:off x="10915877" y="2481672"/>
          <a:ext cx="259377" cy="1820752"/>
        </a:xfrm>
        <a:custGeom>
          <a:avLst/>
          <a:gdLst/>
          <a:ahLst/>
          <a:cxnLst/>
          <a:rect l="0" t="0" r="0" b="0"/>
          <a:pathLst>
            <a:path>
              <a:moveTo>
                <a:pt x="259377" y="0"/>
              </a:moveTo>
              <a:lnTo>
                <a:pt x="259377" y="1820752"/>
              </a:lnTo>
              <a:lnTo>
                <a:pt x="0" y="1820752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B232D-2CC7-4751-9775-05D541BD7BD9}">
      <dsp:nvSpPr>
        <dsp:cNvPr id="0" name=""/>
        <dsp:cNvSpPr/>
      </dsp:nvSpPr>
      <dsp:spPr>
        <a:xfrm>
          <a:off x="9681320" y="1724374"/>
          <a:ext cx="920319" cy="470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490"/>
              </a:lnTo>
              <a:lnTo>
                <a:pt x="920319" y="470490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64493-30F2-4219-87FC-985EFB66A607}">
      <dsp:nvSpPr>
        <dsp:cNvPr id="0" name=""/>
        <dsp:cNvSpPr/>
      </dsp:nvSpPr>
      <dsp:spPr>
        <a:xfrm>
          <a:off x="8102501" y="2503320"/>
          <a:ext cx="265193" cy="1386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720"/>
              </a:lnTo>
              <a:lnTo>
                <a:pt x="265193" y="1386720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E06E7-5B44-46EF-A84B-874174C900C3}">
      <dsp:nvSpPr>
        <dsp:cNvPr id="0" name=""/>
        <dsp:cNvSpPr/>
      </dsp:nvSpPr>
      <dsp:spPr>
        <a:xfrm>
          <a:off x="8881688" y="1724374"/>
          <a:ext cx="799631" cy="470895"/>
        </a:xfrm>
        <a:custGeom>
          <a:avLst/>
          <a:gdLst/>
          <a:ahLst/>
          <a:cxnLst/>
          <a:rect l="0" t="0" r="0" b="0"/>
          <a:pathLst>
            <a:path>
              <a:moveTo>
                <a:pt x="799631" y="0"/>
              </a:moveTo>
              <a:lnTo>
                <a:pt x="799631" y="470895"/>
              </a:lnTo>
              <a:lnTo>
                <a:pt x="0" y="470895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08FF-B4B4-44F6-B7F0-B5B2BB52DB52}">
      <dsp:nvSpPr>
        <dsp:cNvPr id="0" name=""/>
        <dsp:cNvSpPr/>
      </dsp:nvSpPr>
      <dsp:spPr>
        <a:xfrm>
          <a:off x="6723473" y="1045161"/>
          <a:ext cx="2069339" cy="392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404"/>
              </a:lnTo>
              <a:lnTo>
                <a:pt x="2069339" y="392404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E5353-174B-4B99-B9C1-F0417C8A6868}">
      <dsp:nvSpPr>
        <dsp:cNvPr id="0" name=""/>
        <dsp:cNvSpPr/>
      </dsp:nvSpPr>
      <dsp:spPr>
        <a:xfrm>
          <a:off x="5171192" y="2497366"/>
          <a:ext cx="91440" cy="1962337"/>
        </a:xfrm>
        <a:custGeom>
          <a:avLst/>
          <a:gdLst/>
          <a:ahLst/>
          <a:cxnLst/>
          <a:rect l="0" t="0" r="0" b="0"/>
          <a:pathLst>
            <a:path>
              <a:moveTo>
                <a:pt x="111272" y="0"/>
              </a:moveTo>
              <a:lnTo>
                <a:pt x="111272" y="1962337"/>
              </a:lnTo>
              <a:lnTo>
                <a:pt x="45720" y="1962337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437B8-DA25-4D10-AFCE-6B2EB0F58D42}">
      <dsp:nvSpPr>
        <dsp:cNvPr id="0" name=""/>
        <dsp:cNvSpPr/>
      </dsp:nvSpPr>
      <dsp:spPr>
        <a:xfrm>
          <a:off x="4623542" y="2497366"/>
          <a:ext cx="658923" cy="1242634"/>
        </a:xfrm>
        <a:custGeom>
          <a:avLst/>
          <a:gdLst/>
          <a:ahLst/>
          <a:cxnLst/>
          <a:rect l="0" t="0" r="0" b="0"/>
          <a:pathLst>
            <a:path>
              <a:moveTo>
                <a:pt x="658923" y="0"/>
              </a:moveTo>
              <a:lnTo>
                <a:pt x="658923" y="1242634"/>
              </a:lnTo>
              <a:lnTo>
                <a:pt x="0" y="1242634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1D399-BCFF-401E-A711-8965D9FE7C3F}">
      <dsp:nvSpPr>
        <dsp:cNvPr id="0" name=""/>
        <dsp:cNvSpPr/>
      </dsp:nvSpPr>
      <dsp:spPr>
        <a:xfrm>
          <a:off x="4845990" y="2497366"/>
          <a:ext cx="436475" cy="552684"/>
        </a:xfrm>
        <a:custGeom>
          <a:avLst/>
          <a:gdLst/>
          <a:ahLst/>
          <a:cxnLst/>
          <a:rect l="0" t="0" r="0" b="0"/>
          <a:pathLst>
            <a:path>
              <a:moveTo>
                <a:pt x="436475" y="0"/>
              </a:moveTo>
              <a:lnTo>
                <a:pt x="436475" y="552684"/>
              </a:lnTo>
              <a:lnTo>
                <a:pt x="0" y="552684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B13C6-054A-4FE9-8D3E-9AB85A7054EE}">
      <dsp:nvSpPr>
        <dsp:cNvPr id="0" name=""/>
        <dsp:cNvSpPr/>
      </dsp:nvSpPr>
      <dsp:spPr>
        <a:xfrm>
          <a:off x="5021935" y="2497366"/>
          <a:ext cx="260530" cy="3317368"/>
        </a:xfrm>
        <a:custGeom>
          <a:avLst/>
          <a:gdLst/>
          <a:ahLst/>
          <a:cxnLst/>
          <a:rect l="0" t="0" r="0" b="0"/>
          <a:pathLst>
            <a:path>
              <a:moveTo>
                <a:pt x="260530" y="0"/>
              </a:moveTo>
              <a:lnTo>
                <a:pt x="260530" y="3317368"/>
              </a:lnTo>
              <a:lnTo>
                <a:pt x="0" y="3317368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31C31-5BD3-4FF7-A018-73D71F72D6BF}">
      <dsp:nvSpPr>
        <dsp:cNvPr id="0" name=""/>
        <dsp:cNvSpPr/>
      </dsp:nvSpPr>
      <dsp:spPr>
        <a:xfrm>
          <a:off x="5063683" y="2497366"/>
          <a:ext cx="218782" cy="2645481"/>
        </a:xfrm>
        <a:custGeom>
          <a:avLst/>
          <a:gdLst/>
          <a:ahLst/>
          <a:cxnLst/>
          <a:rect l="0" t="0" r="0" b="0"/>
          <a:pathLst>
            <a:path>
              <a:moveTo>
                <a:pt x="218782" y="0"/>
              </a:moveTo>
              <a:lnTo>
                <a:pt x="218782" y="2645481"/>
              </a:lnTo>
              <a:lnTo>
                <a:pt x="0" y="2645481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995C7-755A-4EF0-9B39-254EDAE9BE35}">
      <dsp:nvSpPr>
        <dsp:cNvPr id="0" name=""/>
        <dsp:cNvSpPr/>
      </dsp:nvSpPr>
      <dsp:spPr>
        <a:xfrm>
          <a:off x="3585149" y="1810508"/>
          <a:ext cx="404329" cy="400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050"/>
              </a:lnTo>
              <a:lnTo>
                <a:pt x="404329" y="400050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B4848-29E0-49B0-9851-C224D5B535F7}">
      <dsp:nvSpPr>
        <dsp:cNvPr id="0" name=""/>
        <dsp:cNvSpPr/>
      </dsp:nvSpPr>
      <dsp:spPr>
        <a:xfrm>
          <a:off x="1694972" y="2496844"/>
          <a:ext cx="133044" cy="2713561"/>
        </a:xfrm>
        <a:custGeom>
          <a:avLst/>
          <a:gdLst/>
          <a:ahLst/>
          <a:cxnLst/>
          <a:rect l="0" t="0" r="0" b="0"/>
          <a:pathLst>
            <a:path>
              <a:moveTo>
                <a:pt x="133044" y="0"/>
              </a:moveTo>
              <a:lnTo>
                <a:pt x="133044" y="2713561"/>
              </a:lnTo>
              <a:lnTo>
                <a:pt x="0" y="2713561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C6847-D506-4846-BF97-0817526536D6}">
      <dsp:nvSpPr>
        <dsp:cNvPr id="0" name=""/>
        <dsp:cNvSpPr/>
      </dsp:nvSpPr>
      <dsp:spPr>
        <a:xfrm>
          <a:off x="1652146" y="2496844"/>
          <a:ext cx="175870" cy="1682149"/>
        </a:xfrm>
        <a:custGeom>
          <a:avLst/>
          <a:gdLst/>
          <a:ahLst/>
          <a:cxnLst/>
          <a:rect l="0" t="0" r="0" b="0"/>
          <a:pathLst>
            <a:path>
              <a:moveTo>
                <a:pt x="175870" y="0"/>
              </a:moveTo>
              <a:lnTo>
                <a:pt x="175870" y="1682149"/>
              </a:lnTo>
              <a:lnTo>
                <a:pt x="0" y="1682149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0DA4C-3AB0-49BA-8B74-E9C564A92607}">
      <dsp:nvSpPr>
        <dsp:cNvPr id="0" name=""/>
        <dsp:cNvSpPr/>
      </dsp:nvSpPr>
      <dsp:spPr>
        <a:xfrm>
          <a:off x="1595083" y="2496844"/>
          <a:ext cx="232933" cy="709963"/>
        </a:xfrm>
        <a:custGeom>
          <a:avLst/>
          <a:gdLst/>
          <a:ahLst/>
          <a:cxnLst/>
          <a:rect l="0" t="0" r="0" b="0"/>
          <a:pathLst>
            <a:path>
              <a:moveTo>
                <a:pt x="232933" y="0"/>
              </a:moveTo>
              <a:lnTo>
                <a:pt x="232933" y="709963"/>
              </a:lnTo>
              <a:lnTo>
                <a:pt x="0" y="709963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11F79-5FA8-4EB3-9EE9-25DF826B294D}">
      <dsp:nvSpPr>
        <dsp:cNvPr id="0" name=""/>
        <dsp:cNvSpPr/>
      </dsp:nvSpPr>
      <dsp:spPr>
        <a:xfrm>
          <a:off x="2950455" y="1810508"/>
          <a:ext cx="634693" cy="399528"/>
        </a:xfrm>
        <a:custGeom>
          <a:avLst/>
          <a:gdLst/>
          <a:ahLst/>
          <a:cxnLst/>
          <a:rect l="0" t="0" r="0" b="0"/>
          <a:pathLst>
            <a:path>
              <a:moveTo>
                <a:pt x="634693" y="0"/>
              </a:moveTo>
              <a:lnTo>
                <a:pt x="634693" y="399528"/>
              </a:lnTo>
              <a:lnTo>
                <a:pt x="0" y="399528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1458E-BD88-44B2-99BE-684CA971E967}">
      <dsp:nvSpPr>
        <dsp:cNvPr id="0" name=""/>
        <dsp:cNvSpPr/>
      </dsp:nvSpPr>
      <dsp:spPr>
        <a:xfrm>
          <a:off x="4729804" y="1045161"/>
          <a:ext cx="1993668" cy="390786"/>
        </a:xfrm>
        <a:custGeom>
          <a:avLst/>
          <a:gdLst/>
          <a:ahLst/>
          <a:cxnLst/>
          <a:rect l="0" t="0" r="0" b="0"/>
          <a:pathLst>
            <a:path>
              <a:moveTo>
                <a:pt x="1993668" y="0"/>
              </a:moveTo>
              <a:lnTo>
                <a:pt x="1993668" y="390786"/>
              </a:lnTo>
              <a:lnTo>
                <a:pt x="0" y="39078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7E26E-0A61-4F05-A75D-0004DD993748}">
      <dsp:nvSpPr>
        <dsp:cNvPr id="0" name=""/>
        <dsp:cNvSpPr/>
      </dsp:nvSpPr>
      <dsp:spPr>
        <a:xfrm>
          <a:off x="5363924" y="325590"/>
          <a:ext cx="2719096" cy="719571"/>
        </a:xfrm>
        <a:prstGeom prst="rect">
          <a:avLst/>
        </a:prstGeom>
        <a:gradFill rotWithShape="1">
          <a:gsLst>
            <a:gs pos="0">
              <a:schemeClr val="accent3">
                <a:tint val="65000"/>
                <a:shade val="92000"/>
                <a:satMod val="130000"/>
              </a:schemeClr>
            </a:gs>
            <a:gs pos="45000">
              <a:schemeClr val="accent3">
                <a:tint val="60000"/>
                <a:shade val="99000"/>
                <a:satMod val="120000"/>
              </a:schemeClr>
            </a:gs>
            <a:gs pos="100000">
              <a:schemeClr val="accent3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ΒΙΟΜΗΧΑΝΙΚΑ ΥΛΙΚΑ</a:t>
          </a:r>
        </a:p>
      </dsp:txBody>
      <dsp:txXfrm>
        <a:off x="5363924" y="325590"/>
        <a:ext cx="2719096" cy="719571"/>
      </dsp:txXfrm>
    </dsp:sp>
    <dsp:sp modelId="{75F77B66-3EAE-4D4A-A7E7-6634E06F02CA}">
      <dsp:nvSpPr>
        <dsp:cNvPr id="0" name=""/>
        <dsp:cNvSpPr/>
      </dsp:nvSpPr>
      <dsp:spPr>
        <a:xfrm>
          <a:off x="2440494" y="1061389"/>
          <a:ext cx="2289309" cy="749118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cap="none" spc="0" dirty="0">
              <a:ln/>
              <a:solidFill>
                <a:schemeClr val="accent3"/>
              </a:solidFill>
              <a:effectLst/>
            </a:rPr>
            <a:t>ΜΕΤΑΛΛΙΚΑ</a:t>
          </a:r>
        </a:p>
      </dsp:txBody>
      <dsp:txXfrm>
        <a:off x="2440494" y="1061389"/>
        <a:ext cx="2289309" cy="749118"/>
      </dsp:txXfrm>
    </dsp:sp>
    <dsp:sp modelId="{9FAA0EC5-5A7B-4F78-9379-B8C8FC45F6AD}">
      <dsp:nvSpPr>
        <dsp:cNvPr id="0" name=""/>
        <dsp:cNvSpPr/>
      </dsp:nvSpPr>
      <dsp:spPr>
        <a:xfrm>
          <a:off x="705578" y="1923229"/>
          <a:ext cx="2244877" cy="573615"/>
        </a:xfrm>
        <a:prstGeom prst="rect">
          <a:avLst/>
        </a:prstGeom>
        <a:gradFill rotWithShape="1">
          <a:gsLst>
            <a:gs pos="0">
              <a:schemeClr val="accent6"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shade val="99000"/>
                <a:satMod val="120000"/>
              </a:schemeClr>
            </a:gs>
            <a:gs pos="100000">
              <a:schemeClr val="accent6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cap="none" spc="0" dirty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Α. ΣΙΔΗΡΟΥΧΑ</a:t>
          </a:r>
        </a:p>
      </dsp:txBody>
      <dsp:txXfrm>
        <a:off x="705578" y="1923229"/>
        <a:ext cx="2244877" cy="573615"/>
      </dsp:txXfrm>
    </dsp:sp>
    <dsp:sp modelId="{367ED813-26BD-48C5-B347-BAB97DEF658C}">
      <dsp:nvSpPr>
        <dsp:cNvPr id="0" name=""/>
        <dsp:cNvSpPr/>
      </dsp:nvSpPr>
      <dsp:spPr>
        <a:xfrm>
          <a:off x="71481" y="2920000"/>
          <a:ext cx="1523602" cy="573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Ι. Σφυρήλατος σίδηρος</a:t>
          </a:r>
        </a:p>
      </dsp:txBody>
      <dsp:txXfrm>
        <a:off x="71481" y="2920000"/>
        <a:ext cx="1523602" cy="573615"/>
      </dsp:txXfrm>
    </dsp:sp>
    <dsp:sp modelId="{E4CD9541-F574-494E-BC6A-77D7310E94B2}">
      <dsp:nvSpPr>
        <dsp:cNvPr id="0" name=""/>
        <dsp:cNvSpPr/>
      </dsp:nvSpPr>
      <dsp:spPr>
        <a:xfrm>
          <a:off x="52402" y="3892186"/>
          <a:ext cx="1599744" cy="573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ΙΙ. Χάλυβας</a:t>
          </a:r>
        </a:p>
      </dsp:txBody>
      <dsp:txXfrm>
        <a:off x="52402" y="3892186"/>
        <a:ext cx="1599744" cy="573615"/>
      </dsp:txXfrm>
    </dsp:sp>
    <dsp:sp modelId="{C6D49E9A-764C-4D90-A156-A310C813800D}">
      <dsp:nvSpPr>
        <dsp:cNvPr id="0" name=""/>
        <dsp:cNvSpPr/>
      </dsp:nvSpPr>
      <dsp:spPr>
        <a:xfrm>
          <a:off x="11400" y="4923598"/>
          <a:ext cx="1683572" cy="573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ΙΙΙ. Χυτοσίδηρος</a:t>
          </a:r>
        </a:p>
      </dsp:txBody>
      <dsp:txXfrm>
        <a:off x="11400" y="4923598"/>
        <a:ext cx="1683572" cy="573615"/>
      </dsp:txXfrm>
    </dsp:sp>
    <dsp:sp modelId="{6F2720F0-567D-4FB8-92C9-DE0A05F22CDD}">
      <dsp:nvSpPr>
        <dsp:cNvPr id="0" name=""/>
        <dsp:cNvSpPr/>
      </dsp:nvSpPr>
      <dsp:spPr>
        <a:xfrm>
          <a:off x="3989479" y="1923751"/>
          <a:ext cx="2585972" cy="573615"/>
        </a:xfrm>
        <a:prstGeom prst="rect">
          <a:avLst/>
        </a:prstGeom>
        <a:gradFill rotWithShape="1">
          <a:gsLst>
            <a:gs pos="0">
              <a:schemeClr val="accent6"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shade val="99000"/>
                <a:satMod val="120000"/>
              </a:schemeClr>
            </a:gs>
            <a:gs pos="100000">
              <a:schemeClr val="accent6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cap="none" spc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Β. ΜΗ </a:t>
          </a:r>
          <a:r>
            <a:rPr lang="el-GR" sz="2400" b="1" kern="1200" cap="none" spc="0" dirty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ΣΙΔΗΡΟΥΧΑ</a:t>
          </a:r>
        </a:p>
      </dsp:txBody>
      <dsp:txXfrm>
        <a:off x="3989479" y="1923751"/>
        <a:ext cx="2585972" cy="573615"/>
      </dsp:txXfrm>
    </dsp:sp>
    <dsp:sp modelId="{C56522EE-9D23-445B-A4F5-E7025632236D}">
      <dsp:nvSpPr>
        <dsp:cNvPr id="0" name=""/>
        <dsp:cNvSpPr/>
      </dsp:nvSpPr>
      <dsp:spPr>
        <a:xfrm>
          <a:off x="3575771" y="4896615"/>
          <a:ext cx="1487911" cy="492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4. Κασσίτερος</a:t>
          </a:r>
        </a:p>
      </dsp:txBody>
      <dsp:txXfrm>
        <a:off x="3575771" y="4896615"/>
        <a:ext cx="1487911" cy="492465"/>
      </dsp:txXfrm>
    </dsp:sp>
    <dsp:sp modelId="{39839F5A-7BC0-421D-9F53-ABA7FB69149A}">
      <dsp:nvSpPr>
        <dsp:cNvPr id="0" name=""/>
        <dsp:cNvSpPr/>
      </dsp:nvSpPr>
      <dsp:spPr>
        <a:xfrm>
          <a:off x="3574933" y="5568502"/>
          <a:ext cx="1447001" cy="492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5. Μόλυβδος</a:t>
          </a:r>
        </a:p>
      </dsp:txBody>
      <dsp:txXfrm>
        <a:off x="3574933" y="5568502"/>
        <a:ext cx="1447001" cy="492465"/>
      </dsp:txXfrm>
    </dsp:sp>
    <dsp:sp modelId="{2F080B3B-AA41-4C97-850C-A639E7998BAA}">
      <dsp:nvSpPr>
        <dsp:cNvPr id="0" name=""/>
        <dsp:cNvSpPr/>
      </dsp:nvSpPr>
      <dsp:spPr>
        <a:xfrm>
          <a:off x="3478640" y="2803817"/>
          <a:ext cx="1367349" cy="492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000" kern="1200" dirty="0"/>
            <a:t>1. Αλουμίνιο</a:t>
          </a:r>
        </a:p>
      </dsp:txBody>
      <dsp:txXfrm>
        <a:off x="3478640" y="2803817"/>
        <a:ext cx="1367349" cy="492465"/>
      </dsp:txXfrm>
    </dsp:sp>
    <dsp:sp modelId="{280B7A86-99A1-4714-84BA-D0BEAE923D44}">
      <dsp:nvSpPr>
        <dsp:cNvPr id="0" name=""/>
        <dsp:cNvSpPr/>
      </dsp:nvSpPr>
      <dsp:spPr>
        <a:xfrm>
          <a:off x="3476312" y="3493767"/>
          <a:ext cx="1147230" cy="492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2. Χαλκός</a:t>
          </a:r>
        </a:p>
      </dsp:txBody>
      <dsp:txXfrm>
        <a:off x="3476312" y="3493767"/>
        <a:ext cx="1147230" cy="492465"/>
      </dsp:txXfrm>
    </dsp:sp>
    <dsp:sp modelId="{6CB0B012-EAB8-4C65-AFF8-F84DBE4432BD}">
      <dsp:nvSpPr>
        <dsp:cNvPr id="0" name=""/>
        <dsp:cNvSpPr/>
      </dsp:nvSpPr>
      <dsp:spPr>
        <a:xfrm>
          <a:off x="3468568" y="4213471"/>
          <a:ext cx="1748344" cy="492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3. Ψευδάργυρος</a:t>
          </a:r>
        </a:p>
      </dsp:txBody>
      <dsp:txXfrm>
        <a:off x="3468568" y="4213471"/>
        <a:ext cx="1748344" cy="492465"/>
      </dsp:txXfrm>
    </dsp:sp>
    <dsp:sp modelId="{AFF9878E-F8B8-4662-BCF1-E944AAF59812}">
      <dsp:nvSpPr>
        <dsp:cNvPr id="0" name=""/>
        <dsp:cNvSpPr/>
      </dsp:nvSpPr>
      <dsp:spPr>
        <a:xfrm>
          <a:off x="8792813" y="1150758"/>
          <a:ext cx="1777014" cy="573615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cap="none" spc="0" dirty="0">
              <a:ln/>
              <a:solidFill>
                <a:schemeClr val="accent3"/>
              </a:solidFill>
              <a:effectLst/>
            </a:rPr>
            <a:t>ΜΗ ΜΕΤΑΛΛΙΚΑ</a:t>
          </a:r>
        </a:p>
      </dsp:txBody>
      <dsp:txXfrm>
        <a:off x="8792813" y="1150758"/>
        <a:ext cx="1777014" cy="573615"/>
      </dsp:txXfrm>
    </dsp:sp>
    <dsp:sp modelId="{147811D8-A1B9-4B2C-B52A-81C98276E692}">
      <dsp:nvSpPr>
        <dsp:cNvPr id="0" name=""/>
        <dsp:cNvSpPr/>
      </dsp:nvSpPr>
      <dsp:spPr>
        <a:xfrm>
          <a:off x="7323314" y="1887217"/>
          <a:ext cx="1558374" cy="616102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cap="none" spc="0" dirty="0">
              <a:ln/>
              <a:solidFill>
                <a:schemeClr val="accent3"/>
              </a:solidFill>
              <a:effectLst/>
            </a:rPr>
            <a:t>ΣΥΝΘΕΤΙΚΑ</a:t>
          </a:r>
        </a:p>
      </dsp:txBody>
      <dsp:txXfrm>
        <a:off x="7323314" y="1887217"/>
        <a:ext cx="1558374" cy="616102"/>
      </dsp:txXfrm>
    </dsp:sp>
    <dsp:sp modelId="{0EC6C0D7-1C6A-4539-8181-3437E2A3566D}">
      <dsp:nvSpPr>
        <dsp:cNvPr id="0" name=""/>
        <dsp:cNvSpPr/>
      </dsp:nvSpPr>
      <dsp:spPr>
        <a:xfrm>
          <a:off x="8367695" y="3481076"/>
          <a:ext cx="1147230" cy="817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Πλαστικά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Χρώματα</a:t>
          </a:r>
        </a:p>
      </dsp:txBody>
      <dsp:txXfrm>
        <a:off x="8367695" y="3481076"/>
        <a:ext cx="1147230" cy="817929"/>
      </dsp:txXfrm>
    </dsp:sp>
    <dsp:sp modelId="{60650CDC-624B-472D-825D-CA2646D5CEE2}">
      <dsp:nvSpPr>
        <dsp:cNvPr id="0" name=""/>
        <dsp:cNvSpPr/>
      </dsp:nvSpPr>
      <dsp:spPr>
        <a:xfrm>
          <a:off x="10601639" y="1908057"/>
          <a:ext cx="1147230" cy="573615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prstClr val="white">
                <a:lumMod val="65000"/>
              </a:prstClr>
            </a:contourClr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cap="none" spc="0" dirty="0">
              <a:ln/>
              <a:solidFill>
                <a:srgbClr val="5D739A"/>
              </a:solidFill>
              <a:effectLst/>
              <a:latin typeface="Calibri" panose="020F0502020204030204"/>
              <a:ea typeface="+mn-ea"/>
              <a:cs typeface="+mn-cs"/>
            </a:rPr>
            <a:t>ΦΥΣΙΚΑ</a:t>
          </a:r>
        </a:p>
      </dsp:txBody>
      <dsp:txXfrm>
        <a:off x="10601639" y="1908057"/>
        <a:ext cx="1147230" cy="573615"/>
      </dsp:txXfrm>
    </dsp:sp>
    <dsp:sp modelId="{64162E11-0AA7-47AB-BC1E-1B81F2E846DE}">
      <dsp:nvSpPr>
        <dsp:cNvPr id="0" name=""/>
        <dsp:cNvSpPr/>
      </dsp:nvSpPr>
      <dsp:spPr>
        <a:xfrm>
          <a:off x="9768647" y="2838443"/>
          <a:ext cx="1147230" cy="2927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Καουτσούκ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Ξύλο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Γυαλί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Δέρμα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Διαμάντια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Κεραμικά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Λάδι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Άνθρακας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Θείο</a:t>
          </a:r>
        </a:p>
      </dsp:txBody>
      <dsp:txXfrm>
        <a:off x="9768647" y="2838443"/>
        <a:ext cx="1147230" cy="2927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B4848-29E0-49B0-9851-C224D5B535F7}">
      <dsp:nvSpPr>
        <dsp:cNvPr id="0" name=""/>
        <dsp:cNvSpPr/>
      </dsp:nvSpPr>
      <dsp:spPr>
        <a:xfrm>
          <a:off x="5803450" y="719541"/>
          <a:ext cx="286115" cy="4710264"/>
        </a:xfrm>
        <a:custGeom>
          <a:avLst/>
          <a:gdLst/>
          <a:ahLst/>
          <a:cxnLst/>
          <a:rect l="0" t="0" r="0" b="0"/>
          <a:pathLst>
            <a:path>
              <a:moveTo>
                <a:pt x="286115" y="0"/>
              </a:moveTo>
              <a:lnTo>
                <a:pt x="286115" y="4710264"/>
              </a:lnTo>
              <a:lnTo>
                <a:pt x="0" y="4710264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C6847-D506-4846-BF97-0817526536D6}">
      <dsp:nvSpPr>
        <dsp:cNvPr id="0" name=""/>
        <dsp:cNvSpPr/>
      </dsp:nvSpPr>
      <dsp:spPr>
        <a:xfrm>
          <a:off x="5681155" y="719541"/>
          <a:ext cx="408410" cy="2828240"/>
        </a:xfrm>
        <a:custGeom>
          <a:avLst/>
          <a:gdLst/>
          <a:ahLst/>
          <a:cxnLst/>
          <a:rect l="0" t="0" r="0" b="0"/>
          <a:pathLst>
            <a:path>
              <a:moveTo>
                <a:pt x="408410" y="0"/>
              </a:moveTo>
              <a:lnTo>
                <a:pt x="408410" y="2828240"/>
              </a:lnTo>
              <a:lnTo>
                <a:pt x="0" y="282824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0DA4C-3AB0-49BA-8B74-E9C564A92607}">
      <dsp:nvSpPr>
        <dsp:cNvPr id="0" name=""/>
        <dsp:cNvSpPr/>
      </dsp:nvSpPr>
      <dsp:spPr>
        <a:xfrm>
          <a:off x="5640248" y="719541"/>
          <a:ext cx="449317" cy="1139953"/>
        </a:xfrm>
        <a:custGeom>
          <a:avLst/>
          <a:gdLst/>
          <a:ahLst/>
          <a:cxnLst/>
          <a:rect l="0" t="0" r="0" b="0"/>
          <a:pathLst>
            <a:path>
              <a:moveTo>
                <a:pt x="449317" y="0"/>
              </a:moveTo>
              <a:lnTo>
                <a:pt x="449317" y="1139953"/>
              </a:lnTo>
              <a:lnTo>
                <a:pt x="0" y="1139953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10080-0DA1-4F98-81AE-675B262B738A}">
      <dsp:nvSpPr>
        <dsp:cNvPr id="0" name=""/>
        <dsp:cNvSpPr/>
      </dsp:nvSpPr>
      <dsp:spPr>
        <a:xfrm>
          <a:off x="4154521" y="25712"/>
          <a:ext cx="3870087" cy="693829"/>
        </a:xfrm>
        <a:prstGeom prst="rect">
          <a:avLst/>
        </a:prstGeom>
        <a:gradFill rotWithShape="1">
          <a:gsLst>
            <a:gs pos="0">
              <a:schemeClr val="accent6"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shade val="99000"/>
                <a:satMod val="120000"/>
              </a:schemeClr>
            </a:gs>
            <a:gs pos="100000">
              <a:schemeClr val="accent6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cap="none" spc="0" dirty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Α. ΣΙΔΗΡΟΥΧΑ</a:t>
          </a:r>
        </a:p>
      </dsp:txBody>
      <dsp:txXfrm>
        <a:off x="4154521" y="25712"/>
        <a:ext cx="3870087" cy="693829"/>
      </dsp:txXfrm>
    </dsp:sp>
    <dsp:sp modelId="{367ED813-26BD-48C5-B347-BAB97DEF658C}">
      <dsp:nvSpPr>
        <dsp:cNvPr id="0" name=""/>
        <dsp:cNvSpPr/>
      </dsp:nvSpPr>
      <dsp:spPr>
        <a:xfrm>
          <a:off x="500501" y="1542728"/>
          <a:ext cx="5139747" cy="6335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Ι</a:t>
          </a:r>
          <a:r>
            <a:rPr lang="el-GR" sz="2800" kern="1200" dirty="0"/>
            <a:t>. Σφυρήλατος σίδηρος</a:t>
          </a:r>
        </a:p>
      </dsp:txBody>
      <dsp:txXfrm>
        <a:off x="500501" y="1542728"/>
        <a:ext cx="5139747" cy="633533"/>
      </dsp:txXfrm>
    </dsp:sp>
    <dsp:sp modelId="{E4CD9541-F574-494E-BC6A-77D7310E94B2}">
      <dsp:nvSpPr>
        <dsp:cNvPr id="0" name=""/>
        <dsp:cNvSpPr/>
      </dsp:nvSpPr>
      <dsp:spPr>
        <a:xfrm>
          <a:off x="284550" y="3236975"/>
          <a:ext cx="5396604" cy="621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ΙΙ</a:t>
          </a:r>
          <a:r>
            <a:rPr lang="el-GR" sz="2800" kern="1200" dirty="0"/>
            <a:t>. Χάλυβας</a:t>
          </a:r>
        </a:p>
      </dsp:txBody>
      <dsp:txXfrm>
        <a:off x="284550" y="3236975"/>
        <a:ext cx="5396604" cy="621613"/>
      </dsp:txXfrm>
    </dsp:sp>
    <dsp:sp modelId="{C6D49E9A-764C-4D90-A156-A310C813800D}">
      <dsp:nvSpPr>
        <dsp:cNvPr id="0" name=""/>
        <dsp:cNvSpPr/>
      </dsp:nvSpPr>
      <dsp:spPr>
        <a:xfrm>
          <a:off x="124057" y="5057735"/>
          <a:ext cx="5679392" cy="7441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ΙΙΙ</a:t>
          </a:r>
          <a:r>
            <a:rPr lang="el-GR" sz="2800" kern="1200" dirty="0"/>
            <a:t>. Χυτοσίδηρος</a:t>
          </a:r>
        </a:p>
      </dsp:txBody>
      <dsp:txXfrm>
        <a:off x="124057" y="5057735"/>
        <a:ext cx="5679392" cy="744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B4848-29E0-49B0-9851-C224D5B535F7}">
      <dsp:nvSpPr>
        <dsp:cNvPr id="0" name=""/>
        <dsp:cNvSpPr/>
      </dsp:nvSpPr>
      <dsp:spPr>
        <a:xfrm>
          <a:off x="5803450" y="902422"/>
          <a:ext cx="286115" cy="4527383"/>
        </a:xfrm>
        <a:custGeom>
          <a:avLst/>
          <a:gdLst/>
          <a:ahLst/>
          <a:cxnLst/>
          <a:rect l="0" t="0" r="0" b="0"/>
          <a:pathLst>
            <a:path>
              <a:moveTo>
                <a:pt x="286115" y="0"/>
              </a:moveTo>
              <a:lnTo>
                <a:pt x="286115" y="4527383"/>
              </a:lnTo>
              <a:lnTo>
                <a:pt x="0" y="4527383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C6847-D506-4846-BF97-0817526536D6}">
      <dsp:nvSpPr>
        <dsp:cNvPr id="0" name=""/>
        <dsp:cNvSpPr/>
      </dsp:nvSpPr>
      <dsp:spPr>
        <a:xfrm>
          <a:off x="5681155" y="902422"/>
          <a:ext cx="408410" cy="2645359"/>
        </a:xfrm>
        <a:custGeom>
          <a:avLst/>
          <a:gdLst/>
          <a:ahLst/>
          <a:cxnLst/>
          <a:rect l="0" t="0" r="0" b="0"/>
          <a:pathLst>
            <a:path>
              <a:moveTo>
                <a:pt x="408410" y="0"/>
              </a:moveTo>
              <a:lnTo>
                <a:pt x="408410" y="2645359"/>
              </a:lnTo>
              <a:lnTo>
                <a:pt x="0" y="2645359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0DA4C-3AB0-49BA-8B74-E9C564A92607}">
      <dsp:nvSpPr>
        <dsp:cNvPr id="0" name=""/>
        <dsp:cNvSpPr/>
      </dsp:nvSpPr>
      <dsp:spPr>
        <a:xfrm>
          <a:off x="5640248" y="902422"/>
          <a:ext cx="449317" cy="957072"/>
        </a:xfrm>
        <a:custGeom>
          <a:avLst/>
          <a:gdLst/>
          <a:ahLst/>
          <a:cxnLst/>
          <a:rect l="0" t="0" r="0" b="0"/>
          <a:pathLst>
            <a:path>
              <a:moveTo>
                <a:pt x="449317" y="0"/>
              </a:moveTo>
              <a:lnTo>
                <a:pt x="449317" y="957072"/>
              </a:lnTo>
              <a:lnTo>
                <a:pt x="0" y="957072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10080-0DA1-4F98-81AE-675B262B738A}">
      <dsp:nvSpPr>
        <dsp:cNvPr id="0" name=""/>
        <dsp:cNvSpPr/>
      </dsp:nvSpPr>
      <dsp:spPr>
        <a:xfrm>
          <a:off x="4154521" y="208593"/>
          <a:ext cx="3870087" cy="693829"/>
        </a:xfrm>
        <a:prstGeom prst="rect">
          <a:avLst/>
        </a:prstGeom>
        <a:gradFill rotWithShape="1">
          <a:gsLst>
            <a:gs pos="0">
              <a:schemeClr val="accent6"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shade val="99000"/>
                <a:satMod val="120000"/>
              </a:schemeClr>
            </a:gs>
            <a:gs pos="100000">
              <a:schemeClr val="accent6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cap="none" spc="0" dirty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Α. ΣΙΔΗΡΟΥΧΑ</a:t>
          </a:r>
        </a:p>
      </dsp:txBody>
      <dsp:txXfrm>
        <a:off x="4154521" y="208593"/>
        <a:ext cx="3870087" cy="693829"/>
      </dsp:txXfrm>
    </dsp:sp>
    <dsp:sp modelId="{367ED813-26BD-48C5-B347-BAB97DEF658C}">
      <dsp:nvSpPr>
        <dsp:cNvPr id="0" name=""/>
        <dsp:cNvSpPr/>
      </dsp:nvSpPr>
      <dsp:spPr>
        <a:xfrm>
          <a:off x="500501" y="1542728"/>
          <a:ext cx="5139747" cy="6335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Ι</a:t>
          </a:r>
          <a:r>
            <a:rPr lang="el-GR" sz="2800" kern="1200" dirty="0"/>
            <a:t>. Σφυρήλατος σίδηρος</a:t>
          </a:r>
        </a:p>
      </dsp:txBody>
      <dsp:txXfrm>
        <a:off x="500501" y="1542728"/>
        <a:ext cx="5139747" cy="633533"/>
      </dsp:txXfrm>
    </dsp:sp>
    <dsp:sp modelId="{E4CD9541-F574-494E-BC6A-77D7310E94B2}">
      <dsp:nvSpPr>
        <dsp:cNvPr id="0" name=""/>
        <dsp:cNvSpPr/>
      </dsp:nvSpPr>
      <dsp:spPr>
        <a:xfrm>
          <a:off x="284550" y="3236975"/>
          <a:ext cx="5396604" cy="621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ΙΙ</a:t>
          </a:r>
          <a:r>
            <a:rPr lang="el-GR" sz="2800" kern="1200" dirty="0"/>
            <a:t>. Χάλυβας</a:t>
          </a:r>
        </a:p>
      </dsp:txBody>
      <dsp:txXfrm>
        <a:off x="284550" y="3236975"/>
        <a:ext cx="5396604" cy="621613"/>
      </dsp:txXfrm>
    </dsp:sp>
    <dsp:sp modelId="{C6D49E9A-764C-4D90-A156-A310C813800D}">
      <dsp:nvSpPr>
        <dsp:cNvPr id="0" name=""/>
        <dsp:cNvSpPr/>
      </dsp:nvSpPr>
      <dsp:spPr>
        <a:xfrm>
          <a:off x="124057" y="5057735"/>
          <a:ext cx="5679392" cy="7441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ΙΙΙ</a:t>
          </a:r>
          <a:r>
            <a:rPr lang="el-GR" sz="2800" kern="1200" dirty="0"/>
            <a:t>. Χυτοσίδηρος</a:t>
          </a:r>
        </a:p>
      </dsp:txBody>
      <dsp:txXfrm>
        <a:off x="124057" y="5057735"/>
        <a:ext cx="5679392" cy="744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65BA-70E3-45FA-B0E5-67D09282FD21}" type="datetimeFigureOut">
              <a:rPr lang="el-GR" smtClean="0"/>
              <a:t>18/11/24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3094-2E38-4C5E-BE7E-ED8C89276AB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01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65BA-70E3-45FA-B0E5-67D09282FD21}" type="datetimeFigureOut">
              <a:rPr lang="el-GR" smtClean="0"/>
              <a:t>18/11/24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3094-2E38-4C5E-BE7E-ED8C89276A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022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65BA-70E3-45FA-B0E5-67D09282FD21}" type="datetimeFigureOut">
              <a:rPr lang="el-GR" smtClean="0"/>
              <a:t>18/11/24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3094-2E38-4C5E-BE7E-ED8C89276A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33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65BA-70E3-45FA-B0E5-67D09282FD21}" type="datetimeFigureOut">
              <a:rPr lang="el-GR" smtClean="0"/>
              <a:t>18/11/24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3094-2E38-4C5E-BE7E-ED8C89276A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81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65BA-70E3-45FA-B0E5-67D09282FD21}" type="datetimeFigureOut">
              <a:rPr lang="el-GR" smtClean="0"/>
              <a:t>18/11/24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3094-2E38-4C5E-BE7E-ED8C89276AB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58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65BA-70E3-45FA-B0E5-67D09282FD21}" type="datetimeFigureOut">
              <a:rPr lang="el-GR" smtClean="0"/>
              <a:t>18/11/24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3094-2E38-4C5E-BE7E-ED8C89276A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430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65BA-70E3-45FA-B0E5-67D09282FD21}" type="datetimeFigureOut">
              <a:rPr lang="el-GR" smtClean="0"/>
              <a:t>18/11/24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3094-2E38-4C5E-BE7E-ED8C89276A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060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65BA-70E3-45FA-B0E5-67D09282FD21}" type="datetimeFigureOut">
              <a:rPr lang="el-GR" smtClean="0"/>
              <a:t>18/11/24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3094-2E38-4C5E-BE7E-ED8C89276A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417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65BA-70E3-45FA-B0E5-67D09282FD21}" type="datetimeFigureOut">
              <a:rPr lang="el-GR" smtClean="0"/>
              <a:t>18/11/24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3094-2E38-4C5E-BE7E-ED8C89276A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604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A9065BA-70E3-45FA-B0E5-67D09282FD21}" type="datetimeFigureOut">
              <a:rPr lang="el-GR" smtClean="0"/>
              <a:t>18/11/24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243094-2E38-4C5E-BE7E-ED8C89276A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877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65BA-70E3-45FA-B0E5-67D09282FD21}" type="datetimeFigureOut">
              <a:rPr lang="el-GR" smtClean="0"/>
              <a:t>18/11/24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3094-2E38-4C5E-BE7E-ED8C89276A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001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9065BA-70E3-45FA-B0E5-67D09282FD21}" type="datetimeFigureOut">
              <a:rPr lang="el-GR" smtClean="0"/>
              <a:t>18/11/24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243094-2E38-4C5E-BE7E-ED8C89276AB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lipartmag.com/thinking-face-clipart" TargetMode="Externa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9.jpeg"/><Relationship Id="rId7" Type="http://schemas.openxmlformats.org/officeDocument/2006/relationships/image" Target="../media/image3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23.jpeg"/><Relationship Id="rId4" Type="http://schemas.openxmlformats.org/officeDocument/2006/relationships/image" Target="../media/image12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flyclipart.com/fantastic-thinking-man-clip-art-clipart-people-thinking-clipart-131969" TargetMode="Externa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potterbaru.blogspot.com/2021/08/top-thinking-emoji.html" TargetMode="External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hyperlink" Target="https://eclass.teiwm.gr/modules/document/file.php/BM105/Lecture-3.2_A.Tsouknidas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hyperlink" Target="https://eclass.teiwm.gr/modules/document/file.php/BM105/Lecture-3.2_A.Tsouknida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84C27234-C629-45ED-A460-AE3AB8F33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E9AA1B8-4C9C-3A3F-B820-E09904FF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l-GR" b="1" spc="0">
                <a:ln/>
              </a:rPr>
              <a:t>ΕΝΟΤΗΤΑ 5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284D9FC-9C4F-965D-7A3F-5D89DA147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 r="38769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5C5BE854-8652-4915-ADBC-DEDD50950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412E199-D2F6-C3DB-E3DD-CACB8C8FF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/>
          </a:bodyPr>
          <a:lstStyle/>
          <a:p>
            <a:r>
              <a:rPr lang="el-GR" b="1"/>
              <a:t>ΜΕΤΑΛΛΟΥΡΓΙΑ – ΜΕΤΑΛΛΟΓΝΩΣΙΑ – ΒΙΟΜΗΧΑΝΙΚΑ ΥΛΙΚΑ</a:t>
            </a:r>
          </a:p>
          <a:p>
            <a:endParaRPr lang="el-GR" b="1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DDC51F5-1C57-48FA-A03A-B3B57FF7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29C0B7-AD4F-4939-AFCC-CBCA972EE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827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5842D425-7D53-29E0-AB53-B327D103CE8B}"/>
              </a:ext>
            </a:extLst>
          </p:cNvPr>
          <p:cNvGraphicFramePr/>
          <p:nvPr/>
        </p:nvGraphicFramePr>
        <p:xfrm>
          <a:off x="146304" y="100584"/>
          <a:ext cx="11896344" cy="6606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Εικόνα 3">
            <a:extLst>
              <a:ext uri="{FF2B5EF4-FFF2-40B4-BE49-F238E27FC236}">
                <a16:creationId xmlns:a16="http://schemas.microsoft.com/office/drawing/2014/main" id="{E79F8241-D108-D3C8-0644-CA3EABF503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4534" y="2766905"/>
            <a:ext cx="2627796" cy="301625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5FD17F2-8262-FCED-5777-BFF39BEDC0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3913" y="1727098"/>
            <a:ext cx="2627796" cy="48202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4DAD7343-A794-4EDB-7498-28266CB1BA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8632" y="2766905"/>
            <a:ext cx="2727714" cy="2277048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A9831E8-8AEA-4935-EA4C-684FE0F548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8632" y="1727098"/>
            <a:ext cx="2933368" cy="4443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43E381-8E0A-6005-0686-3FDCA9309DDF}"/>
              </a:ext>
            </a:extLst>
          </p:cNvPr>
          <p:cNvSpPr txBox="1"/>
          <p:nvPr/>
        </p:nvSpPr>
        <p:spPr>
          <a:xfrm>
            <a:off x="8165592" y="2171426"/>
            <a:ext cx="227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ΙΔΙΟΤΗΤΕΣ</a:t>
            </a:r>
          </a:p>
        </p:txBody>
      </p:sp>
    </p:spTree>
    <p:extLst>
      <p:ext uri="{BB962C8B-B14F-4D97-AF65-F5344CB8AC3E}">
        <p14:creationId xmlns:p14="http://schemas.microsoft.com/office/powerpoint/2010/main" val="212573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32F339A6-5142-B114-1331-4C8AC6E6A570}"/>
              </a:ext>
            </a:extLst>
          </p:cNvPr>
          <p:cNvGrpSpPr/>
          <p:nvPr/>
        </p:nvGrpSpPr>
        <p:grpSpPr>
          <a:xfrm>
            <a:off x="3910174" y="332457"/>
            <a:ext cx="5139747" cy="633533"/>
            <a:chOff x="500501" y="1542728"/>
            <a:chExt cx="5139747" cy="633533"/>
          </a:xfrm>
        </p:grpSpPr>
        <p:sp>
          <p:nvSpPr>
            <p:cNvPr id="3" name="Ορθογώνιο 2">
              <a:extLst>
                <a:ext uri="{FF2B5EF4-FFF2-40B4-BE49-F238E27FC236}">
                  <a16:creationId xmlns:a16="http://schemas.microsoft.com/office/drawing/2014/main" id="{F49352B4-678B-4829-5B8B-6B64070B2B89}"/>
                </a:ext>
              </a:extLst>
            </p:cNvPr>
            <p:cNvSpPr/>
            <p:nvPr/>
          </p:nvSpPr>
          <p:spPr>
            <a:xfrm>
              <a:off x="500501" y="1542728"/>
              <a:ext cx="5139747" cy="633533"/>
            </a:xfrm>
            <a:prstGeom prst="rect">
              <a:avLst/>
            </a:pr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2815CF-9DC5-64A9-24A8-3AE0217C7A75}"/>
                </a:ext>
              </a:extLst>
            </p:cNvPr>
            <p:cNvSpPr txBox="1"/>
            <p:nvPr/>
          </p:nvSpPr>
          <p:spPr>
            <a:xfrm>
              <a:off x="500501" y="1542728"/>
              <a:ext cx="5139747" cy="633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Ι</a:t>
              </a:r>
              <a:r>
                <a:rPr lang="el-GR" sz="2800" kern="1200" dirty="0"/>
                <a:t>. Σφυρήλατος σίδηρος</a:t>
              </a:r>
            </a:p>
          </p:txBody>
        </p:sp>
      </p:grpSp>
      <p:pic>
        <p:nvPicPr>
          <p:cNvPr id="5" name="Picture 4" descr="Μεταλλογνωσία | Science Wiki | Fandom">
            <a:extLst>
              <a:ext uri="{FF2B5EF4-FFF2-40B4-BE49-F238E27FC236}">
                <a16:creationId xmlns:a16="http://schemas.microsoft.com/office/drawing/2014/main" id="{237AFB0C-B162-18D9-2CC0-9D3CA01FB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" y="1127683"/>
            <a:ext cx="3429762" cy="230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Τεχνολογία Χαλύβων Οπλισμού Σκυροδέματος - Priority">
            <a:extLst>
              <a:ext uri="{FF2B5EF4-FFF2-40B4-BE49-F238E27FC236}">
                <a16:creationId xmlns:a16="http://schemas.microsoft.com/office/drawing/2014/main" id="{6276DDA1-3B8C-E000-D0A9-B18DCA5BF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35" y="1258922"/>
            <a:ext cx="3929657" cy="20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Anatomy of a Cruise Ship Anchor Chain">
            <a:extLst>
              <a:ext uri="{FF2B5EF4-FFF2-40B4-BE49-F238E27FC236}">
                <a16:creationId xmlns:a16="http://schemas.microsoft.com/office/drawing/2014/main" id="{29F1B57A-DA86-1E8D-C875-A8CDF91B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35" y="3575305"/>
            <a:ext cx="4165004" cy="270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uide to Types of Crane Hooks | Elebia Blog">
            <a:extLst>
              <a:ext uri="{FF2B5EF4-FFF2-40B4-BE49-F238E27FC236}">
                <a16:creationId xmlns:a16="http://schemas.microsoft.com/office/drawing/2014/main" id="{0703973D-E90A-7862-8CA3-F3A5A67AD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458" y="1127683"/>
            <a:ext cx="3659195" cy="244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39127AEE-F1A3-C97B-D5AD-BFFFD23F5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3" b="7656"/>
          <a:stretch/>
        </p:blipFill>
        <p:spPr bwMode="auto">
          <a:xfrm>
            <a:off x="1032030" y="3899765"/>
            <a:ext cx="5375148" cy="218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026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82DAF7-38C4-77B1-A841-6E8137A5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Σκέψου και βρες: Ποιες ιδιότητες χαρακτηρίζουν τον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85C58CD-E403-08D7-942D-447E77338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3" y="231844"/>
            <a:ext cx="2920829" cy="335260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A842830-3C51-F4BE-0BB7-C7D2125A0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288" y="231844"/>
            <a:ext cx="2953626" cy="2465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F1C714-547A-3716-6BEF-DD864F2186AD}"/>
              </a:ext>
            </a:extLst>
          </p:cNvPr>
          <p:cNvSpPr txBox="1"/>
          <p:nvPr/>
        </p:nvSpPr>
        <p:spPr>
          <a:xfrm>
            <a:off x="7616952" y="231845"/>
            <a:ext cx="4032504" cy="32796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Χαμηλό κόστος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Υψηλό κόστος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Αντοχή στην οξείδωση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Μαγνητικές ιδιότητες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Αντοχή στη φθορά τριβής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Απορρόφηση κραδασμών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Αντοχή στη θλίψη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E3A2B9DE-D16D-CF1E-D525-769F4BC74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49304" y="2798063"/>
            <a:ext cx="1561546" cy="2020824"/>
          </a:xfrm>
          <a:prstGeom prst="rect">
            <a:avLst/>
          </a:prstGeom>
        </p:spPr>
      </p:pic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CA5ECC80-A8BB-F3D8-E87D-73022B35DACF}"/>
              </a:ext>
            </a:extLst>
          </p:cNvPr>
          <p:cNvGrpSpPr/>
          <p:nvPr/>
        </p:nvGrpSpPr>
        <p:grpSpPr>
          <a:xfrm>
            <a:off x="3306670" y="6071616"/>
            <a:ext cx="5139747" cy="633533"/>
            <a:chOff x="500501" y="1542728"/>
            <a:chExt cx="5139747" cy="633533"/>
          </a:xfrm>
        </p:grpSpPr>
        <p:sp>
          <p:nvSpPr>
            <p:cNvPr id="15" name="Ορθογώνιο 14">
              <a:extLst>
                <a:ext uri="{FF2B5EF4-FFF2-40B4-BE49-F238E27FC236}">
                  <a16:creationId xmlns:a16="http://schemas.microsoft.com/office/drawing/2014/main" id="{4465A974-5E13-3A37-8D38-4BE8E2D4BDCA}"/>
                </a:ext>
              </a:extLst>
            </p:cNvPr>
            <p:cNvSpPr/>
            <p:nvPr/>
          </p:nvSpPr>
          <p:spPr>
            <a:xfrm>
              <a:off x="500501" y="1542728"/>
              <a:ext cx="5139747" cy="633533"/>
            </a:xfrm>
            <a:prstGeom prst="rect">
              <a:avLst/>
            </a:pr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1D1A63-2419-D7E8-3AB1-8EE2682225CA}"/>
                </a:ext>
              </a:extLst>
            </p:cNvPr>
            <p:cNvSpPr txBox="1"/>
            <p:nvPr/>
          </p:nvSpPr>
          <p:spPr>
            <a:xfrm>
              <a:off x="500501" y="1542728"/>
              <a:ext cx="5139747" cy="633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Ι</a:t>
              </a:r>
              <a:r>
                <a:rPr lang="el-GR" sz="2800" kern="1200" dirty="0"/>
                <a:t>. Σφυρήλατο σίδηρο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0930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AA505-99E6-1BF6-23B3-530DAF77F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3FB82B-B1C7-A752-0C90-2768E21E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Σκέψου και βρες: Ποιες ιδιότητες χαρακτηρίζουν τον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84C622B-A439-AC9B-4FFF-0CF7CBE12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3" y="231844"/>
            <a:ext cx="2920829" cy="335260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89E3A00-3473-6153-2E29-57BAF69E9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288" y="231844"/>
            <a:ext cx="2953626" cy="2465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5060CA-10BC-6FCA-314F-A768DB47AA2A}"/>
              </a:ext>
            </a:extLst>
          </p:cNvPr>
          <p:cNvSpPr txBox="1"/>
          <p:nvPr/>
        </p:nvSpPr>
        <p:spPr>
          <a:xfrm>
            <a:off x="7616952" y="231845"/>
            <a:ext cx="4032504" cy="32796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Χαμηλό κόστος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Υψηλό κόστος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Αντοχή στην οξείδωση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Μαγνητικές ιδιότητες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Αντοχή στη φθορά τριβής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Απορρόφηση κραδασμών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Αντοχή στη θλίψη</a:t>
            </a:r>
          </a:p>
        </p:txBody>
      </p: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6656A087-0FED-774A-9A52-4BC671725115}"/>
              </a:ext>
            </a:extLst>
          </p:cNvPr>
          <p:cNvGrpSpPr/>
          <p:nvPr/>
        </p:nvGrpSpPr>
        <p:grpSpPr>
          <a:xfrm>
            <a:off x="3306670" y="6071616"/>
            <a:ext cx="5139747" cy="633533"/>
            <a:chOff x="500501" y="1542728"/>
            <a:chExt cx="5139747" cy="633533"/>
          </a:xfrm>
        </p:grpSpPr>
        <p:sp>
          <p:nvSpPr>
            <p:cNvPr id="15" name="Ορθογώνιο 14">
              <a:extLst>
                <a:ext uri="{FF2B5EF4-FFF2-40B4-BE49-F238E27FC236}">
                  <a16:creationId xmlns:a16="http://schemas.microsoft.com/office/drawing/2014/main" id="{F60142DF-AC29-9F41-314A-132C346DE0D0}"/>
                </a:ext>
              </a:extLst>
            </p:cNvPr>
            <p:cNvSpPr/>
            <p:nvPr/>
          </p:nvSpPr>
          <p:spPr>
            <a:xfrm>
              <a:off x="500501" y="1542728"/>
              <a:ext cx="5139747" cy="633533"/>
            </a:xfrm>
            <a:prstGeom prst="rect">
              <a:avLst/>
            </a:pr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48CF8A-58B7-AC52-00E0-2DE3554217D9}"/>
                </a:ext>
              </a:extLst>
            </p:cNvPr>
            <p:cNvSpPr txBox="1"/>
            <p:nvPr/>
          </p:nvSpPr>
          <p:spPr>
            <a:xfrm>
              <a:off x="500501" y="1542728"/>
              <a:ext cx="5139747" cy="633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Ι</a:t>
              </a:r>
              <a:r>
                <a:rPr lang="el-GR" sz="2800" kern="1200" dirty="0"/>
                <a:t>. Σφυρήλατο σίδηρο</a:t>
              </a:r>
            </a:p>
          </p:txBody>
        </p:sp>
      </p:grpSp>
      <p:sp>
        <p:nvSpPr>
          <p:cNvPr id="10" name="Οβάλ 9">
            <a:extLst>
              <a:ext uri="{FF2B5EF4-FFF2-40B4-BE49-F238E27FC236}">
                <a16:creationId xmlns:a16="http://schemas.microsoft.com/office/drawing/2014/main" id="{47A8E4B7-075B-6AC8-6F52-BF8582232C05}"/>
              </a:ext>
            </a:extLst>
          </p:cNvPr>
          <p:cNvSpPr/>
          <p:nvPr/>
        </p:nvSpPr>
        <p:spPr>
          <a:xfrm>
            <a:off x="4183712" y="777240"/>
            <a:ext cx="306748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E19A3CED-F736-AD44-3C82-0A40C166B1EA}"/>
              </a:ext>
            </a:extLst>
          </p:cNvPr>
          <p:cNvSpPr/>
          <p:nvPr/>
        </p:nvSpPr>
        <p:spPr>
          <a:xfrm>
            <a:off x="575722" y="2583180"/>
            <a:ext cx="3067480" cy="5166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AB30A5DD-0D81-99E1-FE18-254101498ACC}"/>
              </a:ext>
            </a:extLst>
          </p:cNvPr>
          <p:cNvSpPr/>
          <p:nvPr/>
        </p:nvSpPr>
        <p:spPr>
          <a:xfrm>
            <a:off x="7473646" y="1185672"/>
            <a:ext cx="3530712" cy="5181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88187335-917C-D69B-33D6-EE8F379FBE65}"/>
              </a:ext>
            </a:extLst>
          </p:cNvPr>
          <p:cNvSpPr/>
          <p:nvPr/>
        </p:nvSpPr>
        <p:spPr>
          <a:xfrm>
            <a:off x="7473646" y="1703832"/>
            <a:ext cx="3530712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375C9571-AE07-87C7-28C1-306A47C16043}"/>
              </a:ext>
            </a:extLst>
          </p:cNvPr>
          <p:cNvSpPr/>
          <p:nvPr/>
        </p:nvSpPr>
        <p:spPr>
          <a:xfrm>
            <a:off x="7539674" y="728472"/>
            <a:ext cx="3067480" cy="5181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856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959D6C55-26F3-3213-E901-EE305A503D79}"/>
              </a:ext>
            </a:extLst>
          </p:cNvPr>
          <p:cNvGrpSpPr/>
          <p:nvPr/>
        </p:nvGrpSpPr>
        <p:grpSpPr>
          <a:xfrm>
            <a:off x="3461706" y="296333"/>
            <a:ext cx="5396604" cy="621613"/>
            <a:chOff x="284550" y="3236975"/>
            <a:chExt cx="5396604" cy="621613"/>
          </a:xfrm>
        </p:grpSpPr>
        <p:sp>
          <p:nvSpPr>
            <p:cNvPr id="3" name="Ορθογώνιο 2">
              <a:extLst>
                <a:ext uri="{FF2B5EF4-FFF2-40B4-BE49-F238E27FC236}">
                  <a16:creationId xmlns:a16="http://schemas.microsoft.com/office/drawing/2014/main" id="{5175E669-EDBB-F4B6-EF87-191FC811BD68}"/>
                </a:ext>
              </a:extLst>
            </p:cNvPr>
            <p:cNvSpPr/>
            <p:nvPr/>
          </p:nvSpPr>
          <p:spPr>
            <a:xfrm>
              <a:off x="284550" y="3236975"/>
              <a:ext cx="5396604" cy="621613"/>
            </a:xfrm>
            <a:prstGeom prst="rect">
              <a:avLst/>
            </a:pr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6F2209-F1F2-C126-1160-E60233BDDC71}"/>
                </a:ext>
              </a:extLst>
            </p:cNvPr>
            <p:cNvSpPr txBox="1"/>
            <p:nvPr/>
          </p:nvSpPr>
          <p:spPr>
            <a:xfrm>
              <a:off x="284550" y="3236975"/>
              <a:ext cx="5396604" cy="621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ΙΙ</a:t>
              </a:r>
              <a:r>
                <a:rPr lang="el-GR" sz="2800" kern="1200" dirty="0"/>
                <a:t>. Χάλυβας</a:t>
              </a:r>
            </a:p>
          </p:txBody>
        </p:sp>
      </p:grpSp>
      <p:pic>
        <p:nvPicPr>
          <p:cNvPr id="5" name="Picture 4" descr="Latch / Sliding Bolt from MISUMI | MISUMI">
            <a:extLst>
              <a:ext uri="{FF2B5EF4-FFF2-40B4-BE49-F238E27FC236}">
                <a16:creationId xmlns:a16="http://schemas.microsoft.com/office/drawing/2014/main" id="{4C87B25D-6567-5F7F-4A85-22D69D955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2" b="28880"/>
          <a:stretch/>
        </p:blipFill>
        <p:spPr bwMode="auto">
          <a:xfrm>
            <a:off x="769740" y="832154"/>
            <a:ext cx="2381250" cy="111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inknap Bike Chain Single Speed Wearproof High Carbon Steel Rust Resistant  Mtb Chain Bike Parts | Fruugo ES">
            <a:extLst>
              <a:ext uri="{FF2B5EF4-FFF2-40B4-BE49-F238E27FC236}">
                <a16:creationId xmlns:a16="http://schemas.microsoft.com/office/drawing/2014/main" id="{B5DF10D3-D504-0829-5144-7976B14A2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3" b="42652"/>
          <a:stretch/>
        </p:blipFill>
        <p:spPr bwMode="auto">
          <a:xfrm>
            <a:off x="550401" y="2177823"/>
            <a:ext cx="2625213" cy="4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What are the different types of nuts and bolts? | Essentra Components UK">
            <a:extLst>
              <a:ext uri="{FF2B5EF4-FFF2-40B4-BE49-F238E27FC236}">
                <a16:creationId xmlns:a16="http://schemas.microsoft.com/office/drawing/2014/main" id="{92A9482C-9D04-2263-07F2-9D706F322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2" y="2890573"/>
            <a:ext cx="2838450" cy="117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tructural Stainless Steel in Bridges - Stainless Structurals">
            <a:extLst>
              <a:ext uri="{FF2B5EF4-FFF2-40B4-BE49-F238E27FC236}">
                <a16:creationId xmlns:a16="http://schemas.microsoft.com/office/drawing/2014/main" id="{3F290189-8AEE-CB65-75EC-4968527F6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05" y="1058488"/>
            <a:ext cx="3308743" cy="290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Σιδηροκατασκευές Δερβένης | Σιδηροκατασκευές Παντός Τ Αρχική">
            <a:extLst>
              <a:ext uri="{FF2B5EF4-FFF2-40B4-BE49-F238E27FC236}">
                <a16:creationId xmlns:a16="http://schemas.microsoft.com/office/drawing/2014/main" id="{91E9B9D5-730E-67CB-0EAF-772B7D412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0" r="33100"/>
          <a:stretch/>
        </p:blipFill>
        <p:spPr bwMode="auto">
          <a:xfrm>
            <a:off x="7534656" y="3729442"/>
            <a:ext cx="4623585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tainless Steel Tools SS316 Cleanroom Tools Autoclaveable">
            <a:extLst>
              <a:ext uri="{FF2B5EF4-FFF2-40B4-BE49-F238E27FC236}">
                <a16:creationId xmlns:a16="http://schemas.microsoft.com/office/drawing/2014/main" id="{463FF86E-2ED5-C457-4F45-B2CC95F58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5" r="3951"/>
          <a:stretch/>
        </p:blipFill>
        <p:spPr bwMode="auto">
          <a:xfrm>
            <a:off x="32573" y="4194655"/>
            <a:ext cx="3855585" cy="211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9DF601E-49CC-115E-75EF-B2B8BEB070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3" r="19056"/>
          <a:stretch/>
        </p:blipFill>
        <p:spPr>
          <a:xfrm>
            <a:off x="4371397" y="4249160"/>
            <a:ext cx="2838451" cy="2001700"/>
          </a:xfrm>
          <a:prstGeom prst="rect">
            <a:avLst/>
          </a:prstGeom>
        </p:spPr>
      </p:pic>
      <p:pic>
        <p:nvPicPr>
          <p:cNvPr id="2050" name="Picture 2" descr="Steel Stair Kits &amp; Staircase Kits Australia | Advantage Industries">
            <a:extLst>
              <a:ext uri="{FF2B5EF4-FFF2-40B4-BE49-F238E27FC236}">
                <a16:creationId xmlns:a16="http://schemas.microsoft.com/office/drawing/2014/main" id="{ADA01398-647F-C7B7-8840-298C04631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3" t="4268" r="17793"/>
          <a:stretch/>
        </p:blipFill>
        <p:spPr bwMode="auto">
          <a:xfrm>
            <a:off x="8961630" y="155448"/>
            <a:ext cx="3068104" cy="341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62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B9F08-A5D2-6CDB-0890-6486DFFBB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11E8C0-A2E0-8C85-8FE4-A5F19DE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Σκέψου και βρες: Ποιες ιδιότητες χαρακτηρίζουν τον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F450641-DFE9-5E30-A685-E2854BC7A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3" y="231844"/>
            <a:ext cx="2920829" cy="335260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DD5A291-3509-F3A9-5F57-19C1E975A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288" y="231844"/>
            <a:ext cx="2953626" cy="2465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25606E-1F9B-124B-1608-5A6EDCC5B3F8}"/>
              </a:ext>
            </a:extLst>
          </p:cNvPr>
          <p:cNvSpPr txBox="1"/>
          <p:nvPr/>
        </p:nvSpPr>
        <p:spPr>
          <a:xfrm>
            <a:off x="7616952" y="231845"/>
            <a:ext cx="4032504" cy="32796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Χαμηλό κόστος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Υψηλό κόστος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Αντοχή στην οξείδωση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Μαγνητικές ιδιότητες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Αντοχή στη φθορά τριβής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Απορρόφηση κραδασμών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Αντοχή στη θλίψη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659B341-DA66-ADBF-EB78-F80D0227D4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946" r="14048" b="10177"/>
          <a:stretch/>
        </p:blipFill>
        <p:spPr>
          <a:xfrm>
            <a:off x="4806487" y="2770631"/>
            <a:ext cx="1781228" cy="1975103"/>
          </a:xfrm>
          <a:prstGeom prst="rect">
            <a:avLst/>
          </a:prstGeom>
        </p:spPr>
      </p:pic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93D995AA-5E3F-4744-01D2-9A53000560C5}"/>
              </a:ext>
            </a:extLst>
          </p:cNvPr>
          <p:cNvGrpSpPr/>
          <p:nvPr/>
        </p:nvGrpSpPr>
        <p:grpSpPr>
          <a:xfrm>
            <a:off x="2821626" y="6004542"/>
            <a:ext cx="5396604" cy="621613"/>
            <a:chOff x="284550" y="3236975"/>
            <a:chExt cx="5396604" cy="621613"/>
          </a:xfrm>
        </p:grpSpPr>
        <p:sp>
          <p:nvSpPr>
            <p:cNvPr id="8" name="Ορθογώνιο 7">
              <a:extLst>
                <a:ext uri="{FF2B5EF4-FFF2-40B4-BE49-F238E27FC236}">
                  <a16:creationId xmlns:a16="http://schemas.microsoft.com/office/drawing/2014/main" id="{0E674B3B-E49C-DF19-7687-3B9256C5E206}"/>
                </a:ext>
              </a:extLst>
            </p:cNvPr>
            <p:cNvSpPr/>
            <p:nvPr/>
          </p:nvSpPr>
          <p:spPr>
            <a:xfrm>
              <a:off x="284550" y="3236975"/>
              <a:ext cx="5396604" cy="621613"/>
            </a:xfrm>
            <a:prstGeom prst="rect">
              <a:avLst/>
            </a:pr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B7C0C6-5298-DFF4-E3D8-F72929FAD7EE}"/>
                </a:ext>
              </a:extLst>
            </p:cNvPr>
            <p:cNvSpPr txBox="1"/>
            <p:nvPr/>
          </p:nvSpPr>
          <p:spPr>
            <a:xfrm>
              <a:off x="284550" y="3236975"/>
              <a:ext cx="5396604" cy="621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ΙΙ</a:t>
              </a:r>
              <a:r>
                <a:rPr lang="el-GR" sz="2800" kern="1200" dirty="0"/>
                <a:t>. Χάλυβας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4129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82DAF7-38C4-77B1-A841-6E8137A5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Σκέψου και βρες: Ποιες ιδιότητες χαρακτηρίζουν τον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85C58CD-E403-08D7-942D-447E77338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3" y="231844"/>
            <a:ext cx="2920829" cy="335260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A842830-3C51-F4BE-0BB7-C7D2125A0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288" y="231844"/>
            <a:ext cx="2953626" cy="2465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F1C714-547A-3716-6BEF-DD864F2186AD}"/>
              </a:ext>
            </a:extLst>
          </p:cNvPr>
          <p:cNvSpPr txBox="1"/>
          <p:nvPr/>
        </p:nvSpPr>
        <p:spPr>
          <a:xfrm>
            <a:off x="7616952" y="231845"/>
            <a:ext cx="4032504" cy="32796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Χαμηλό κόστος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Υψηλό κόστος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Αντοχή στην οξείδωση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Μαγνητικές ιδιότητες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Αντοχή στη φθορά τριβής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Απορρόφηση κραδασμών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Αντοχή στη θλίψη</a:t>
            </a:r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26BF1F99-A00A-B1D4-5830-5A545A5BCFB5}"/>
              </a:ext>
            </a:extLst>
          </p:cNvPr>
          <p:cNvGrpSpPr/>
          <p:nvPr/>
        </p:nvGrpSpPr>
        <p:grpSpPr>
          <a:xfrm>
            <a:off x="2821626" y="6004542"/>
            <a:ext cx="5396604" cy="621613"/>
            <a:chOff x="284550" y="3236975"/>
            <a:chExt cx="5396604" cy="621613"/>
          </a:xfrm>
        </p:grpSpPr>
        <p:sp>
          <p:nvSpPr>
            <p:cNvPr id="8" name="Ορθογώνιο 7">
              <a:extLst>
                <a:ext uri="{FF2B5EF4-FFF2-40B4-BE49-F238E27FC236}">
                  <a16:creationId xmlns:a16="http://schemas.microsoft.com/office/drawing/2014/main" id="{18945747-DE91-F5FC-1E29-A2A8F24501B6}"/>
                </a:ext>
              </a:extLst>
            </p:cNvPr>
            <p:cNvSpPr/>
            <p:nvPr/>
          </p:nvSpPr>
          <p:spPr>
            <a:xfrm>
              <a:off x="284550" y="3236975"/>
              <a:ext cx="5396604" cy="621613"/>
            </a:xfrm>
            <a:prstGeom prst="rect">
              <a:avLst/>
            </a:pr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07BF03-4ACD-F24E-119E-87014D9D3612}"/>
                </a:ext>
              </a:extLst>
            </p:cNvPr>
            <p:cNvSpPr txBox="1"/>
            <p:nvPr/>
          </p:nvSpPr>
          <p:spPr>
            <a:xfrm>
              <a:off x="284550" y="3236975"/>
              <a:ext cx="5396604" cy="621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ΙΙ</a:t>
              </a:r>
              <a:r>
                <a:rPr lang="el-GR" sz="2800" kern="1200" dirty="0"/>
                <a:t>. Χάλυβας</a:t>
              </a:r>
            </a:p>
          </p:txBody>
        </p:sp>
      </p:grpSp>
      <p:sp>
        <p:nvSpPr>
          <p:cNvPr id="4" name="Οβάλ 3">
            <a:extLst>
              <a:ext uri="{FF2B5EF4-FFF2-40B4-BE49-F238E27FC236}">
                <a16:creationId xmlns:a16="http://schemas.microsoft.com/office/drawing/2014/main" id="{1A7111F7-FF0E-B8D1-299E-BE221F24E46A}"/>
              </a:ext>
            </a:extLst>
          </p:cNvPr>
          <p:cNvSpPr/>
          <p:nvPr/>
        </p:nvSpPr>
        <p:spPr>
          <a:xfrm>
            <a:off x="7475552" y="274320"/>
            <a:ext cx="3067480" cy="5303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24EAE572-E360-3A5F-0439-4A7C0D272B9C}"/>
              </a:ext>
            </a:extLst>
          </p:cNvPr>
          <p:cNvSpPr/>
          <p:nvPr/>
        </p:nvSpPr>
        <p:spPr>
          <a:xfrm>
            <a:off x="722372" y="617220"/>
            <a:ext cx="2551179" cy="6172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B1DD31B3-9B51-096F-F948-B31856D0E012}"/>
              </a:ext>
            </a:extLst>
          </p:cNvPr>
          <p:cNvSpPr/>
          <p:nvPr/>
        </p:nvSpPr>
        <p:spPr>
          <a:xfrm>
            <a:off x="722373" y="2135546"/>
            <a:ext cx="2624442" cy="5369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60746579-B2C5-ED5F-DE63-B0ABE1FE5F82}"/>
              </a:ext>
            </a:extLst>
          </p:cNvPr>
          <p:cNvSpPr/>
          <p:nvPr/>
        </p:nvSpPr>
        <p:spPr>
          <a:xfrm>
            <a:off x="722373" y="1619816"/>
            <a:ext cx="2624442" cy="5157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6985B53A-4134-A3DD-A964-7CF524A2A874}"/>
              </a:ext>
            </a:extLst>
          </p:cNvPr>
          <p:cNvSpPr/>
          <p:nvPr/>
        </p:nvSpPr>
        <p:spPr>
          <a:xfrm>
            <a:off x="4163361" y="2061145"/>
            <a:ext cx="306748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73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0B0D1F53-EA89-F6F3-F0FA-E8418CB73A76}"/>
              </a:ext>
            </a:extLst>
          </p:cNvPr>
          <p:cNvGrpSpPr/>
          <p:nvPr/>
        </p:nvGrpSpPr>
        <p:grpSpPr>
          <a:xfrm>
            <a:off x="3402608" y="185714"/>
            <a:ext cx="5679392" cy="744140"/>
            <a:chOff x="124057" y="5057735"/>
            <a:chExt cx="5679392" cy="744140"/>
          </a:xfrm>
        </p:grpSpPr>
        <p:sp>
          <p:nvSpPr>
            <p:cNvPr id="3" name="Ορθογώνιο 2">
              <a:extLst>
                <a:ext uri="{FF2B5EF4-FFF2-40B4-BE49-F238E27FC236}">
                  <a16:creationId xmlns:a16="http://schemas.microsoft.com/office/drawing/2014/main" id="{AEB58CD3-3142-103E-AF9E-072435E878E8}"/>
                </a:ext>
              </a:extLst>
            </p:cNvPr>
            <p:cNvSpPr/>
            <p:nvPr/>
          </p:nvSpPr>
          <p:spPr>
            <a:xfrm>
              <a:off x="124057" y="5057735"/>
              <a:ext cx="5679392" cy="744140"/>
            </a:xfrm>
            <a:prstGeom prst="rect">
              <a:avLst/>
            </a:pr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9DF2FB-B418-838D-67A5-26186A6F9728}"/>
                </a:ext>
              </a:extLst>
            </p:cNvPr>
            <p:cNvSpPr txBox="1"/>
            <p:nvPr/>
          </p:nvSpPr>
          <p:spPr>
            <a:xfrm>
              <a:off x="124057" y="5057735"/>
              <a:ext cx="5679392" cy="744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ΙΙΙ</a:t>
              </a:r>
              <a:r>
                <a:rPr lang="el-GR" sz="2800" kern="1200" dirty="0"/>
                <a:t>. Χυτοσίδηρος</a:t>
              </a:r>
            </a:p>
          </p:txBody>
        </p:sp>
      </p:grpSp>
      <p:pic>
        <p:nvPicPr>
          <p:cNvPr id="5" name="Picture 2" descr="Sand Additives - Atlas-elements">
            <a:extLst>
              <a:ext uri="{FF2B5EF4-FFF2-40B4-BE49-F238E27FC236}">
                <a16:creationId xmlns:a16="http://schemas.microsoft.com/office/drawing/2014/main" id="{27B256DC-2EFB-AC11-9CED-A288B39B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30" y="1203993"/>
            <a:ext cx="3237182" cy="266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OZ Heavy Duty Bench Vice with Hardened Jaw| Ideal for hammering, chipping  &amp; other tough applications| Rigid &amp; Robust| Jaw Width: 75 mm |Jaw Opening:  100 mm| Throat Depth: 50 mm| BV/F/75 :">
            <a:extLst>
              <a:ext uri="{FF2B5EF4-FFF2-40B4-BE49-F238E27FC236}">
                <a16:creationId xmlns:a16="http://schemas.microsoft.com/office/drawing/2014/main" id="{8EDF26B5-6433-D3F5-9F66-89992B1BB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36" y="1397779"/>
            <a:ext cx="3723032" cy="2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Ενεργειακή σόμπα ξύλου από μαντέμι La Nordica Isotta Evo 11,9kW">
            <a:extLst>
              <a:ext uri="{FF2B5EF4-FFF2-40B4-BE49-F238E27FC236}">
                <a16:creationId xmlns:a16="http://schemas.microsoft.com/office/drawing/2014/main" id="{7CD5E325-AEC9-E8C1-A8B7-337B792D0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11882" r="10520" b="6250"/>
          <a:stretch/>
        </p:blipFill>
        <p:spPr bwMode="auto">
          <a:xfrm>
            <a:off x="8639788" y="1085301"/>
            <a:ext cx="3150082" cy="323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Άγνωστοι κλέβουν σχάρες και καπάκια φρεατίων σε Μεσολόγγι και Αιτωλικό |  THERMO NEWS">
            <a:extLst>
              <a:ext uri="{FF2B5EF4-FFF2-40B4-BE49-F238E27FC236}">
                <a16:creationId xmlns:a16="http://schemas.microsoft.com/office/drawing/2014/main" id="{AEC0EC60-6C2C-A6DC-FA0B-C143C88D7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14301" b="41860"/>
          <a:stretch/>
        </p:blipFill>
        <p:spPr bwMode="auto">
          <a:xfrm>
            <a:off x="349342" y="4005672"/>
            <a:ext cx="5535168" cy="21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Вес чугунной трубы. Для чего нужно определять вес трубопровода">
            <a:extLst>
              <a:ext uri="{FF2B5EF4-FFF2-40B4-BE49-F238E27FC236}">
                <a16:creationId xmlns:a16="http://schemas.microsoft.com/office/drawing/2014/main" id="{8A86D61C-6450-15DA-3889-39F06C861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06" y="4471414"/>
            <a:ext cx="3907187" cy="18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837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82DAF7-38C4-77B1-A841-6E8137A5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Σκέψου και βρες: Ποιες ιδιότητες χαρακτηρίζουν τον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85C58CD-E403-08D7-942D-447E77338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3" y="231844"/>
            <a:ext cx="2920829" cy="335260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A842830-3C51-F4BE-0BB7-C7D2125A0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288" y="231844"/>
            <a:ext cx="2953626" cy="2465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F1C714-547A-3716-6BEF-DD864F2186AD}"/>
              </a:ext>
            </a:extLst>
          </p:cNvPr>
          <p:cNvSpPr txBox="1"/>
          <p:nvPr/>
        </p:nvSpPr>
        <p:spPr>
          <a:xfrm>
            <a:off x="7616952" y="231845"/>
            <a:ext cx="4032504" cy="32796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Χαμηλό κόστος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Υψηλό κόστος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Αντοχή στην οξείδωση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Μαγνητικές ιδιότητες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Αντοχή στη φθορά τριβής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Απορρόφηση κραδασμών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Αντοχή στη θλίψη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C2380416-26F9-FEB3-3DA6-89303640E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03161" y="2992259"/>
            <a:ext cx="1787880" cy="1787880"/>
          </a:xfrm>
          <a:prstGeom prst="rect">
            <a:avLst/>
          </a:prstGeom>
        </p:spPr>
      </p:pic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B933B952-C7FB-66CE-CCBB-62F633C2F599}"/>
              </a:ext>
            </a:extLst>
          </p:cNvPr>
          <p:cNvGrpSpPr/>
          <p:nvPr/>
        </p:nvGrpSpPr>
        <p:grpSpPr>
          <a:xfrm>
            <a:off x="2857405" y="5961888"/>
            <a:ext cx="5679392" cy="744140"/>
            <a:chOff x="124057" y="5057735"/>
            <a:chExt cx="5679392" cy="744140"/>
          </a:xfrm>
        </p:grpSpPr>
        <p:sp>
          <p:nvSpPr>
            <p:cNvPr id="8" name="Ορθογώνιο 7">
              <a:extLst>
                <a:ext uri="{FF2B5EF4-FFF2-40B4-BE49-F238E27FC236}">
                  <a16:creationId xmlns:a16="http://schemas.microsoft.com/office/drawing/2014/main" id="{846B743D-E50A-0F0A-D8E7-D99703CD1292}"/>
                </a:ext>
              </a:extLst>
            </p:cNvPr>
            <p:cNvSpPr/>
            <p:nvPr/>
          </p:nvSpPr>
          <p:spPr>
            <a:xfrm>
              <a:off x="124057" y="5057735"/>
              <a:ext cx="5679392" cy="744140"/>
            </a:xfrm>
            <a:prstGeom prst="rect">
              <a:avLst/>
            </a:pr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CCF7B1-F548-ED6B-8D1B-E9C15052677F}"/>
                </a:ext>
              </a:extLst>
            </p:cNvPr>
            <p:cNvSpPr txBox="1"/>
            <p:nvPr/>
          </p:nvSpPr>
          <p:spPr>
            <a:xfrm>
              <a:off x="124057" y="5057735"/>
              <a:ext cx="5679392" cy="744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ΙΙΙ</a:t>
              </a:r>
              <a:r>
                <a:rPr lang="el-GR" sz="2800" kern="1200" dirty="0"/>
                <a:t>. Χυτοσίδηρος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0616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0909C-5254-E4CC-243B-5B3BBA9C1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0064AA-90F1-6FC9-5723-037E35FE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Σκέψου και βρες: Ποιες ιδιότητες χαρακτηρίζουν τον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6861F6A-3725-77C6-00E6-4ABD05B4B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3" y="231844"/>
            <a:ext cx="2920829" cy="335260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95F21FEE-F6B7-892C-5088-CAA9A036C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288" y="231844"/>
            <a:ext cx="2953626" cy="2465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E96687-76BF-BA97-D19E-1C082A65AC22}"/>
              </a:ext>
            </a:extLst>
          </p:cNvPr>
          <p:cNvSpPr txBox="1"/>
          <p:nvPr/>
        </p:nvSpPr>
        <p:spPr>
          <a:xfrm>
            <a:off x="7616952" y="231845"/>
            <a:ext cx="4032504" cy="32796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Χαμηλό κόστος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Υψηλό κόστος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Αντοχή στην οξείδωση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Μαγνητικές ιδιότητες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Αντοχή στη φθορά τριβής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Απορρόφηση κραδασμών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Αντοχή στη θλίψη</a:t>
            </a:r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6BA58EB3-F509-CD88-F46F-0BA98BDBF6C9}"/>
              </a:ext>
            </a:extLst>
          </p:cNvPr>
          <p:cNvGrpSpPr/>
          <p:nvPr/>
        </p:nvGrpSpPr>
        <p:grpSpPr>
          <a:xfrm>
            <a:off x="2857405" y="5961888"/>
            <a:ext cx="5679392" cy="744140"/>
            <a:chOff x="124057" y="5057735"/>
            <a:chExt cx="5679392" cy="744140"/>
          </a:xfrm>
        </p:grpSpPr>
        <p:sp>
          <p:nvSpPr>
            <p:cNvPr id="8" name="Ορθογώνιο 7">
              <a:extLst>
                <a:ext uri="{FF2B5EF4-FFF2-40B4-BE49-F238E27FC236}">
                  <a16:creationId xmlns:a16="http://schemas.microsoft.com/office/drawing/2014/main" id="{C6AB08A9-6683-135F-8394-C9078F68B494}"/>
                </a:ext>
              </a:extLst>
            </p:cNvPr>
            <p:cNvSpPr/>
            <p:nvPr/>
          </p:nvSpPr>
          <p:spPr>
            <a:xfrm>
              <a:off x="124057" y="5057735"/>
              <a:ext cx="5679392" cy="744140"/>
            </a:xfrm>
            <a:prstGeom prst="rect">
              <a:avLst/>
            </a:pr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AE4C6A-E18B-E1FE-D204-8BE7D7C4C193}"/>
                </a:ext>
              </a:extLst>
            </p:cNvPr>
            <p:cNvSpPr txBox="1"/>
            <p:nvPr/>
          </p:nvSpPr>
          <p:spPr>
            <a:xfrm>
              <a:off x="124057" y="5057735"/>
              <a:ext cx="5679392" cy="744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ΙΙΙ</a:t>
              </a:r>
              <a:r>
                <a:rPr lang="el-GR" sz="2800" kern="1200" dirty="0"/>
                <a:t>. Χυτοσίδηρος</a:t>
              </a:r>
            </a:p>
          </p:txBody>
        </p:sp>
      </p:grpSp>
      <p:sp>
        <p:nvSpPr>
          <p:cNvPr id="4" name="Οβάλ 3">
            <a:extLst>
              <a:ext uri="{FF2B5EF4-FFF2-40B4-BE49-F238E27FC236}">
                <a16:creationId xmlns:a16="http://schemas.microsoft.com/office/drawing/2014/main" id="{4F15BF27-B2F5-662F-F83D-2D3D8B6FB735}"/>
              </a:ext>
            </a:extLst>
          </p:cNvPr>
          <p:cNvSpPr/>
          <p:nvPr/>
        </p:nvSpPr>
        <p:spPr>
          <a:xfrm>
            <a:off x="7548704" y="274320"/>
            <a:ext cx="2829736" cy="512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0DA4A023-4A9E-0062-C14E-7169F62F3602}"/>
              </a:ext>
            </a:extLst>
          </p:cNvPr>
          <p:cNvSpPr/>
          <p:nvPr/>
        </p:nvSpPr>
        <p:spPr>
          <a:xfrm>
            <a:off x="4170442" y="170260"/>
            <a:ext cx="2696702" cy="6161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881B83BF-34B3-C5A6-BFF5-14A681703C16}"/>
              </a:ext>
            </a:extLst>
          </p:cNvPr>
          <p:cNvSpPr/>
          <p:nvPr/>
        </p:nvSpPr>
        <p:spPr>
          <a:xfrm>
            <a:off x="4163361" y="2073263"/>
            <a:ext cx="306748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98C4D654-F1F7-C825-0026-989A19C4E63D}"/>
              </a:ext>
            </a:extLst>
          </p:cNvPr>
          <p:cNvSpPr/>
          <p:nvPr/>
        </p:nvSpPr>
        <p:spPr>
          <a:xfrm>
            <a:off x="7539952" y="2103095"/>
            <a:ext cx="3816897" cy="512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506DF3BB-5A4B-2829-E3A6-7243F0D53AEA}"/>
              </a:ext>
            </a:extLst>
          </p:cNvPr>
          <p:cNvSpPr/>
          <p:nvPr/>
        </p:nvSpPr>
        <p:spPr>
          <a:xfrm>
            <a:off x="7539951" y="2615159"/>
            <a:ext cx="3816898" cy="4480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04DD415E-38E5-AB98-ACB6-05B3EDF23E41}"/>
              </a:ext>
            </a:extLst>
          </p:cNvPr>
          <p:cNvSpPr/>
          <p:nvPr/>
        </p:nvSpPr>
        <p:spPr>
          <a:xfrm>
            <a:off x="7616952" y="3063203"/>
            <a:ext cx="3131488" cy="4802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835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5995E34-26F6-AA3F-052C-E5FBB0D5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ΟΡΙΣΜΟΙ</a:t>
            </a:r>
          </a:p>
        </p:txBody>
      </p:sp>
      <p:sp>
        <p:nvSpPr>
          <p:cNvPr id="12" name="Θέση περιεχομένου 11">
            <a:extLst>
              <a:ext uri="{FF2B5EF4-FFF2-40B4-BE49-F238E27FC236}">
                <a16:creationId xmlns:a16="http://schemas.microsoft.com/office/drawing/2014/main" id="{339D91DB-5C4B-BF43-0BB9-425C11293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120" y="1882306"/>
            <a:ext cx="4425698" cy="11169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8000" rIns="144000">
            <a:normAutofit/>
          </a:bodyPr>
          <a:lstStyle/>
          <a:p>
            <a:pPr algn="just"/>
            <a:r>
              <a:rPr lang="el-GR" sz="2400" b="1" dirty="0"/>
              <a:t>Μεταλλουργία</a:t>
            </a:r>
            <a:r>
              <a:rPr lang="el-GR" sz="2400" dirty="0"/>
              <a:t> είναι η επιστήμη που ασχολείται με την εξαγωγή μετάλλων από μεταλλεύματα.</a:t>
            </a: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FB5ADC94-7032-0D39-1A54-2B1405795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6712" y="1873163"/>
            <a:ext cx="5916168" cy="11169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144000" tIns="45720" rIns="144000" bIns="45720" rtlCol="0">
            <a:normAutofit/>
          </a:bodyPr>
          <a:lstStyle/>
          <a:p>
            <a:pPr algn="just"/>
            <a:r>
              <a:rPr lang="el-GR" sz="2400" b="1" dirty="0" err="1"/>
              <a:t>Μεταλλογνωσία</a:t>
            </a:r>
            <a:r>
              <a:rPr lang="el-GR" sz="2400" b="1" dirty="0"/>
              <a:t> </a:t>
            </a:r>
            <a:r>
              <a:rPr lang="el-GR" sz="2400" dirty="0"/>
              <a:t>είναι η επιστήμη που μελετά τη φύση, τη δομή και τις ιδιότητες των μετάλλων και των κραμάτων.</a:t>
            </a:r>
          </a:p>
        </p:txBody>
      </p:sp>
      <p:pic>
        <p:nvPicPr>
          <p:cNvPr id="14" name="Picture 2" descr="Class 9 is matter around us pure part 19 # Elements # metals # non metals -  YouTube">
            <a:extLst>
              <a:ext uri="{FF2B5EF4-FFF2-40B4-BE49-F238E27FC236}">
                <a16:creationId xmlns:a16="http://schemas.microsoft.com/office/drawing/2014/main" id="{776A1133-9A46-7683-C2F5-9FB35D92D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03" b="14429"/>
          <a:stretch/>
        </p:blipFill>
        <p:spPr bwMode="auto">
          <a:xfrm>
            <a:off x="8147304" y="0"/>
            <a:ext cx="4044696" cy="8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and Additives - Atlas-elements">
            <a:extLst>
              <a:ext uri="{FF2B5EF4-FFF2-40B4-BE49-F238E27FC236}">
                <a16:creationId xmlns:a16="http://schemas.microsoft.com/office/drawing/2014/main" id="{97267657-2732-7D56-99A2-8E55C23A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10" y="3215673"/>
            <a:ext cx="3237182" cy="266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Μεταλλογνωσία | Science Wiki | Fandom">
            <a:extLst>
              <a:ext uri="{FF2B5EF4-FFF2-40B4-BE49-F238E27FC236}">
                <a16:creationId xmlns:a16="http://schemas.microsoft.com/office/drawing/2014/main" id="{066B58F3-8991-C497-FAC7-87A59DEE3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694" y="3313264"/>
            <a:ext cx="36766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.S. floats new steel, aluminum tariffs based on carbon emissions | Reuters">
            <a:extLst>
              <a:ext uri="{FF2B5EF4-FFF2-40B4-BE49-F238E27FC236}">
                <a16:creationId xmlns:a16="http://schemas.microsoft.com/office/drawing/2014/main" id="{B59E6220-4D35-0910-67F0-DDB936F95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3" r="16645" b="15086"/>
          <a:stretch/>
        </p:blipFill>
        <p:spPr bwMode="auto">
          <a:xfrm>
            <a:off x="227204" y="3261393"/>
            <a:ext cx="4322111" cy="256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lass 9 is matter around us pure part 19 # Elements # metals # non metals -  YouTube">
            <a:extLst>
              <a:ext uri="{FF2B5EF4-FFF2-40B4-BE49-F238E27FC236}">
                <a16:creationId xmlns:a16="http://schemas.microsoft.com/office/drawing/2014/main" id="{12F899CC-B0BA-C30F-D213-02AA7E9D8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4" b="41557"/>
          <a:stretch/>
        </p:blipFill>
        <p:spPr bwMode="auto">
          <a:xfrm>
            <a:off x="4101084" y="-4021"/>
            <a:ext cx="4044696" cy="8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14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5842D425-7D53-29E0-AB53-B327D103CE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2501966"/>
              </p:ext>
            </p:extLst>
          </p:nvPr>
        </p:nvGraphicFramePr>
        <p:xfrm>
          <a:off x="146304" y="100584"/>
          <a:ext cx="11896344" cy="6606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13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5842D425-7D53-29E0-AB53-B327D103CE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6159663"/>
              </p:ext>
            </p:extLst>
          </p:nvPr>
        </p:nvGraphicFramePr>
        <p:xfrm>
          <a:off x="146304" y="100584"/>
          <a:ext cx="11896344" cy="6606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72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30D0B8-2CA8-9181-FB9D-4A26ED6D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485523"/>
          </a:xfrm>
        </p:spPr>
        <p:txBody>
          <a:bodyPr/>
          <a:lstStyle/>
          <a:p>
            <a:r>
              <a:rPr lang="el-G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ΜΕΤΑΛΛΙΚΑ ΥΛΙΚΑ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BA60602-9D01-654A-7AA5-94D44185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80" y="5587190"/>
            <a:ext cx="10113264" cy="1059416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Ä"/>
            </a:pPr>
            <a:r>
              <a:rPr lang="el-GR" sz="2400" u="sng" dirty="0"/>
              <a:t>Μέταλλα</a:t>
            </a:r>
            <a:r>
              <a:rPr lang="el-GR" sz="2400" dirty="0"/>
              <a:t>: απόλυτα καθαρό μέταλλο (σπάνια χρήση και υψηλό κόστος)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Ä"/>
            </a:pPr>
            <a:r>
              <a:rPr lang="el-GR" sz="2400" u="sng" dirty="0"/>
              <a:t>Κράματα</a:t>
            </a:r>
            <a:r>
              <a:rPr lang="el-GR" sz="2400" dirty="0"/>
              <a:t>: ανάμειξη δύο ή περισσοτέρων χημικών στοιχείων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7E69AC7-8E0F-9E87-137E-3D2026B3E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3"/>
          <a:stretch/>
        </p:blipFill>
        <p:spPr>
          <a:xfrm>
            <a:off x="24434" y="211394"/>
            <a:ext cx="6019328" cy="4425696"/>
          </a:xfrm>
          <a:prstGeom prst="rect">
            <a:avLst/>
          </a:prstGeom>
        </p:spPr>
      </p:pic>
      <p:pic>
        <p:nvPicPr>
          <p:cNvPr id="13" name="Picture 8" descr="Amazon.com: PerfectPlaza Propeller Brass Prop 1/4&quot; Shaft 3 Blade 72mm  Diameter 26cc RC Boat RC#83 : Toys &amp; Games">
            <a:extLst>
              <a:ext uri="{FF2B5EF4-FFF2-40B4-BE49-F238E27FC236}">
                <a16:creationId xmlns:a16="http://schemas.microsoft.com/office/drawing/2014/main" id="{25221373-3439-9075-00FC-960C43A6B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10267" r="4755" b="19333"/>
          <a:stretch/>
        </p:blipFill>
        <p:spPr bwMode="auto">
          <a:xfrm>
            <a:off x="6109449" y="2408904"/>
            <a:ext cx="2948284" cy="238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Latch / Sliding Bolt from MISUMI | MISUMI">
            <a:extLst>
              <a:ext uri="{FF2B5EF4-FFF2-40B4-BE49-F238E27FC236}">
                <a16:creationId xmlns:a16="http://schemas.microsoft.com/office/drawing/2014/main" id="{96E87865-352B-2877-DFCA-F5C4DF5F0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2" b="28880"/>
          <a:stretch/>
        </p:blipFill>
        <p:spPr bwMode="auto">
          <a:xfrm>
            <a:off x="6179645" y="88490"/>
            <a:ext cx="2381250" cy="111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nknap Bike Chain Single Speed Wearproof High Carbon Steel Rust Resistant  Mtb Chain Bike Parts | Fruugo ES">
            <a:extLst>
              <a:ext uri="{FF2B5EF4-FFF2-40B4-BE49-F238E27FC236}">
                <a16:creationId xmlns:a16="http://schemas.microsoft.com/office/drawing/2014/main" id="{2A242987-859F-DA95-0CA0-9762F3467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3" b="42652"/>
          <a:stretch/>
        </p:blipFill>
        <p:spPr bwMode="auto">
          <a:xfrm>
            <a:off x="6086168" y="1570193"/>
            <a:ext cx="2625213" cy="4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e Spring | Stock and Custom Springs - Engineering Support">
            <a:extLst>
              <a:ext uri="{FF2B5EF4-FFF2-40B4-BE49-F238E27FC236}">
                <a16:creationId xmlns:a16="http://schemas.microsoft.com/office/drawing/2014/main" id="{DAAA38CE-3A9F-315F-2981-ECB9899DA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121" y="2948622"/>
            <a:ext cx="28384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W* Corner Pulley System – Shade Sails Canada">
            <a:extLst>
              <a:ext uri="{FF2B5EF4-FFF2-40B4-BE49-F238E27FC236}">
                <a16:creationId xmlns:a16="http://schemas.microsoft.com/office/drawing/2014/main" id="{5CB016C7-999C-F5C6-91BA-E33BEB4CF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7" b="38418"/>
          <a:stretch/>
        </p:blipFill>
        <p:spPr bwMode="auto">
          <a:xfrm>
            <a:off x="8721212" y="123941"/>
            <a:ext cx="3394115" cy="149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hat are the different types of nuts and bolts? | Essentra Components UK">
            <a:extLst>
              <a:ext uri="{FF2B5EF4-FFF2-40B4-BE49-F238E27FC236}">
                <a16:creationId xmlns:a16="http://schemas.microsoft.com/office/drawing/2014/main" id="{1111BD51-B25D-8C4D-C72C-B18553611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121" y="1686125"/>
            <a:ext cx="2838450" cy="117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6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F3E8F7-7A36-50E2-B2DB-89B87F7D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Γιατί κατασκευάζουμε κράματα;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E22B89-764D-DB09-AEC5-9A9D16BB2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Κατασκευάζουμε κράματα για να δημιουργήσουμε επιθυμητές </a:t>
            </a:r>
            <a:r>
              <a:rPr lang="el-GR" b="1" dirty="0"/>
              <a:t>ιδιότητες</a:t>
            </a:r>
            <a:r>
              <a:rPr lang="el-GR" dirty="0"/>
              <a:t> όπως: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el-GR" dirty="0"/>
              <a:t>Μεγάλη σκληρότητα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el-GR" dirty="0"/>
              <a:t>Αντοχή στη σκουριά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el-GR" dirty="0"/>
              <a:t>Εύκολη διαμόρφωση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el-GR" dirty="0"/>
              <a:t>Δυνατότητα κατεργασίας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el-GR" dirty="0"/>
              <a:t>Μαγνητική συμπεριφορά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el-GR" dirty="0"/>
              <a:t>Ηλεκτρική συμπεριφορά</a:t>
            </a:r>
          </a:p>
          <a:p>
            <a:pPr marL="0" indent="0">
              <a:buNone/>
            </a:pPr>
            <a:r>
              <a:rPr lang="el-GR" dirty="0"/>
              <a:t>και άλλες που θα αναλύσουμε σε επόμενα μαθήματα.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697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CA0729-1291-7BDD-B1CD-38BB6C4D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5541"/>
          </a:xfrm>
        </p:spPr>
        <p:txBody>
          <a:bodyPr/>
          <a:lstStyle/>
          <a:p>
            <a:r>
              <a:rPr lang="el-GR" dirty="0"/>
              <a:t>Παραδείγματα κραμάτων </a:t>
            </a:r>
            <a:r>
              <a:rPr lang="en-US" dirty="0"/>
              <a:t>I</a:t>
            </a:r>
            <a:r>
              <a:rPr lang="en-US" sz="3200" dirty="0"/>
              <a:t> </a:t>
            </a:r>
            <a:r>
              <a:rPr lang="el-GR" sz="3200" dirty="0"/>
              <a:t>(χαλκός)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119C2-3633-F622-A940-4F7A849C90DB}"/>
              </a:ext>
            </a:extLst>
          </p:cNvPr>
          <p:cNvSpPr txBox="1"/>
          <p:nvPr/>
        </p:nvSpPr>
        <p:spPr>
          <a:xfrm>
            <a:off x="9089136" y="6473952"/>
            <a:ext cx="2907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hlinkClick r:id="rId2"/>
              </a:rPr>
              <a:t>eclass.teiwm.gr Lecture-3.2_A.Tsouknidas.pdf</a:t>
            </a:r>
            <a:endParaRPr lang="el-GR" sz="11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F9563-80F4-2A54-2E24-42D6DC3B2ECD}"/>
              </a:ext>
            </a:extLst>
          </p:cNvPr>
          <p:cNvSpPr txBox="1"/>
          <p:nvPr/>
        </p:nvSpPr>
        <p:spPr>
          <a:xfrm>
            <a:off x="283464" y="1383261"/>
            <a:ext cx="6263640" cy="2352952"/>
          </a:xfrm>
          <a:prstGeom prst="rect">
            <a:avLst/>
          </a:prstGeom>
          <a:solidFill>
            <a:srgbClr val="FFCC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/>
              <a:t>Μπρούτζος</a:t>
            </a:r>
            <a:r>
              <a:rPr lang="el-GR" sz="2000" dirty="0"/>
              <a:t>: μείγμα χαλκού και κασσιτέρου</a:t>
            </a:r>
            <a:r>
              <a:rPr lang="en-US" sz="2000" dirty="0"/>
              <a:t> </a:t>
            </a:r>
            <a:r>
              <a:rPr lang="el-GR" sz="2000" dirty="0"/>
              <a:t>(</a:t>
            </a:r>
            <a:r>
              <a:rPr lang="en-US" sz="2000" dirty="0"/>
              <a:t>Cu-Sn)</a:t>
            </a:r>
            <a:r>
              <a:rPr lang="el-GR" sz="2000" b="1" dirty="0"/>
              <a:t> Ορείχαλκος</a:t>
            </a:r>
            <a:r>
              <a:rPr lang="en-US" sz="2000" dirty="0"/>
              <a:t>:</a:t>
            </a:r>
            <a:r>
              <a:rPr lang="el-GR" sz="2000" dirty="0"/>
              <a:t> μείγμα χαλκού και ψευδάργυρου (</a:t>
            </a:r>
            <a:r>
              <a:rPr lang="en-US" sz="2000" dirty="0"/>
              <a:t>Cu-Zn)</a:t>
            </a:r>
            <a:endParaRPr lang="el-GR" sz="2000" dirty="0"/>
          </a:p>
          <a:p>
            <a:pPr>
              <a:lnSpc>
                <a:spcPct val="150000"/>
              </a:lnSpc>
            </a:pPr>
            <a:r>
              <a:rPr lang="el-GR" sz="2000" b="1" dirty="0" err="1"/>
              <a:t>Χαλκοαλουμίνιο</a:t>
            </a:r>
            <a:r>
              <a:rPr lang="en-US" sz="2000" dirty="0"/>
              <a:t>: </a:t>
            </a:r>
            <a:r>
              <a:rPr lang="el-GR" sz="2000" dirty="0"/>
              <a:t>μείγμα χαλκού και αλουμινίου (</a:t>
            </a:r>
            <a:r>
              <a:rPr lang="en-US" sz="2000" dirty="0"/>
              <a:t>Cu-Al)</a:t>
            </a:r>
            <a:endParaRPr lang="el-GR" sz="2000" dirty="0"/>
          </a:p>
          <a:p>
            <a:pPr marL="357188" lvl="1" indent="-342900">
              <a:lnSpc>
                <a:spcPct val="150000"/>
              </a:lnSpc>
              <a:buFont typeface="Wingdings" panose="05000000000000000000" pitchFamily="2" charset="2"/>
              <a:buChar char="F"/>
            </a:pPr>
            <a:r>
              <a:rPr lang="el-GR" sz="2000" u="sng" dirty="0"/>
              <a:t>Χρήση</a:t>
            </a:r>
            <a:r>
              <a:rPr lang="el-GR" sz="2000" dirty="0"/>
              <a:t>: ηλεκτρικά σύρματα, σωληνώσεις, βαλβίδες, αντλίες</a:t>
            </a:r>
            <a:r>
              <a:rPr lang="en-US" sz="2000" dirty="0"/>
              <a:t>, </a:t>
            </a:r>
            <a:r>
              <a:rPr lang="el-GR" sz="2000" dirty="0"/>
              <a:t>έλικες πλοίων</a:t>
            </a:r>
          </a:p>
        </p:txBody>
      </p:sp>
      <p:pic>
        <p:nvPicPr>
          <p:cNvPr id="2050" name="Picture 2" descr="6 Best Type of Pipes to Use for Water (Pros &amp; Cons)">
            <a:extLst>
              <a:ext uri="{FF2B5EF4-FFF2-40B4-BE49-F238E27FC236}">
                <a16:creationId xmlns:a16="http://schemas.microsoft.com/office/drawing/2014/main" id="{76FB6616-78D9-FFAB-83FD-A3950793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865" y="4152524"/>
            <a:ext cx="3849625" cy="25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336A9EB-9BB4-5C44-2C49-D28929659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5064" y="4866887"/>
            <a:ext cx="2907792" cy="1239116"/>
          </a:xfrm>
          <a:prstGeom prst="rect">
            <a:avLst/>
          </a:prstGeom>
        </p:spPr>
      </p:pic>
      <p:pic>
        <p:nvPicPr>
          <p:cNvPr id="2052" name="Picture 4" descr="Bronze and Brass | Comprehensive valve Manufacturer KITZ Corporation">
            <a:extLst>
              <a:ext uri="{FF2B5EF4-FFF2-40B4-BE49-F238E27FC236}">
                <a16:creationId xmlns:a16="http://schemas.microsoft.com/office/drawing/2014/main" id="{ADA2423E-42E1-BDC7-F6D5-480B3DAF6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" y="4130352"/>
            <a:ext cx="2612045" cy="261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pellers under a large vessel in dry dock">
            <a:extLst>
              <a:ext uri="{FF2B5EF4-FFF2-40B4-BE49-F238E27FC236}">
                <a16:creationId xmlns:a16="http://schemas.microsoft.com/office/drawing/2014/main" id="{436C1C20-E6A1-3153-05CF-E81EADF2D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845" y="1685013"/>
            <a:ext cx="4916331" cy="27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eavy Duty Copper Cable">
            <a:extLst>
              <a:ext uri="{FF2B5EF4-FFF2-40B4-BE49-F238E27FC236}">
                <a16:creationId xmlns:a16="http://schemas.microsoft.com/office/drawing/2014/main" id="{F371CB7A-7AA3-3735-5813-E6A11A00C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24" y="4815026"/>
            <a:ext cx="1929384" cy="12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2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CA0729-1291-7BDD-B1CD-38BB6C4D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93557"/>
          </a:xfrm>
        </p:spPr>
        <p:txBody>
          <a:bodyPr/>
          <a:lstStyle/>
          <a:p>
            <a:r>
              <a:rPr lang="el-GR" dirty="0"/>
              <a:t>Παραδείγματα κραμάτων ΙΙ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119C2-3633-F622-A940-4F7A849C90DB}"/>
              </a:ext>
            </a:extLst>
          </p:cNvPr>
          <p:cNvSpPr txBox="1"/>
          <p:nvPr/>
        </p:nvSpPr>
        <p:spPr>
          <a:xfrm>
            <a:off x="0" y="6440592"/>
            <a:ext cx="2907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hlinkClick r:id="rId2"/>
              </a:rPr>
              <a:t>eclass.teiwm.gr Lecture-3.2_A.Tsouknidas.pdf</a:t>
            </a:r>
            <a:endParaRPr lang="el-GR" sz="11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F9563-80F4-2A54-2E24-42D6DC3B2ECD}"/>
              </a:ext>
            </a:extLst>
          </p:cNvPr>
          <p:cNvSpPr txBox="1"/>
          <p:nvPr/>
        </p:nvSpPr>
        <p:spPr>
          <a:xfrm>
            <a:off x="941832" y="1280160"/>
            <a:ext cx="6062472" cy="1429622"/>
          </a:xfrm>
          <a:prstGeom prst="rect">
            <a:avLst/>
          </a:prstGeom>
          <a:gradFill>
            <a:gsLst>
              <a:gs pos="0">
                <a:schemeClr val="accent6">
                  <a:tint val="65000"/>
                  <a:shade val="92000"/>
                  <a:satMod val="130000"/>
                </a:schemeClr>
              </a:gs>
              <a:gs pos="45000">
                <a:schemeClr val="accent6">
                  <a:tint val="60000"/>
                  <a:shade val="99000"/>
                  <a:satMod val="120000"/>
                </a:schemeClr>
              </a:gs>
              <a:gs pos="100000">
                <a:schemeClr val="accent6">
                  <a:tint val="55000"/>
                  <a:satMod val="140000"/>
                </a:schemeClr>
              </a:gs>
            </a:gsLst>
            <a:path path="circle">
              <a:fillToRect l="100000" t="100000" r="100000" b="100000"/>
            </a:path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/>
              <a:t>Τιτάνιο</a:t>
            </a:r>
            <a:r>
              <a:rPr lang="el-GR" sz="2000" dirty="0"/>
              <a:t> (</a:t>
            </a:r>
            <a:r>
              <a:rPr lang="el-GR" sz="2000" dirty="0" err="1"/>
              <a:t>Ti</a:t>
            </a:r>
            <a:r>
              <a:rPr lang="el-GR" sz="2000" dirty="0"/>
              <a:t>): μηχανές αεροσκαφών, </a:t>
            </a:r>
            <a:r>
              <a:rPr lang="el-GR" sz="2000" dirty="0" err="1"/>
              <a:t>βιο</a:t>
            </a:r>
            <a:r>
              <a:rPr lang="el-GR" sz="2000" dirty="0"/>
              <a:t>-ιατρική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l-GR" sz="2000" b="1" dirty="0"/>
              <a:t>Αλουμίνιο</a:t>
            </a:r>
            <a:r>
              <a:rPr lang="el-GR" sz="2000" dirty="0"/>
              <a:t> (</a:t>
            </a:r>
            <a:r>
              <a:rPr lang="el-GR" sz="2000" dirty="0" err="1"/>
              <a:t>Al</a:t>
            </a:r>
            <a:r>
              <a:rPr lang="el-GR" sz="2000" dirty="0"/>
              <a:t>): αυτοκινητοβιομηχανία, αεροναυπηγική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l-GR" sz="2000" b="1" dirty="0"/>
              <a:t>Σιδήρου</a:t>
            </a:r>
            <a:r>
              <a:rPr lang="el-GR" sz="2000" dirty="0"/>
              <a:t> (</a:t>
            </a:r>
            <a:r>
              <a:rPr lang="en-US" sz="2000" dirty="0"/>
              <a:t>Fe): </a:t>
            </a:r>
            <a:r>
              <a:rPr lang="el-GR" sz="2000" dirty="0" err="1"/>
              <a:t>ναυπηγική</a:t>
            </a:r>
            <a:r>
              <a:rPr lang="en-US" sz="2000" dirty="0"/>
              <a:t>, </a:t>
            </a:r>
            <a:r>
              <a:rPr lang="el-GR" sz="2000" dirty="0"/>
              <a:t>αρχιτεκτονική</a:t>
            </a:r>
          </a:p>
        </p:txBody>
      </p:sp>
      <p:pic>
        <p:nvPicPr>
          <p:cNvPr id="3074" name="Picture 2" descr="Margins on orthopaedic implants as high as 300% of landed price">
            <a:extLst>
              <a:ext uri="{FF2B5EF4-FFF2-40B4-BE49-F238E27FC236}">
                <a16:creationId xmlns:a16="http://schemas.microsoft.com/office/drawing/2014/main" id="{0480591A-9C35-4F52-B3F4-A0CC8D8B3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4"/>
          <a:stretch/>
        </p:blipFill>
        <p:spPr bwMode="auto">
          <a:xfrm>
            <a:off x="8358359" y="0"/>
            <a:ext cx="2024653" cy="20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p 5 Benefits of Titanium Dental Implants">
            <a:extLst>
              <a:ext uri="{FF2B5EF4-FFF2-40B4-BE49-F238E27FC236}">
                <a16:creationId xmlns:a16="http://schemas.microsoft.com/office/drawing/2014/main" id="{951D95A9-CA09-1CA9-B63D-7A0353EC3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1"/>
          <a:stretch/>
        </p:blipFill>
        <p:spPr bwMode="auto">
          <a:xfrm>
            <a:off x="10460736" y="0"/>
            <a:ext cx="1731264" cy="184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xtreme Duty Titanium Castings for Aerospace - FS Precision Tech">
            <a:extLst>
              <a:ext uri="{FF2B5EF4-FFF2-40B4-BE49-F238E27FC236}">
                <a16:creationId xmlns:a16="http://schemas.microsoft.com/office/drawing/2014/main" id="{D62D8D3E-02E0-18C1-802B-D22586D1E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" y="2922138"/>
            <a:ext cx="4801883" cy="313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NTRODUCTION TO ALUMINIUM AND ITS PROPERTIES">
            <a:extLst>
              <a:ext uri="{FF2B5EF4-FFF2-40B4-BE49-F238E27FC236}">
                <a16:creationId xmlns:a16="http://schemas.microsoft.com/office/drawing/2014/main" id="{2B59CCB2-9E8B-4F54-F3DA-77D28C027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2"/>
          <a:stretch/>
        </p:blipFill>
        <p:spPr bwMode="auto">
          <a:xfrm>
            <a:off x="8513064" y="2008374"/>
            <a:ext cx="3569209" cy="20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Τεχνολογία Χαλύβων Οπλισμού Σκυροδέματος - Priority">
            <a:extLst>
              <a:ext uri="{FF2B5EF4-FFF2-40B4-BE49-F238E27FC236}">
                <a16:creationId xmlns:a16="http://schemas.microsoft.com/office/drawing/2014/main" id="{6276DDA1-3B8C-E000-D0A9-B18DCA5BF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72" y="4301228"/>
            <a:ext cx="3412236" cy="175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974B98-581F-A805-3532-3747DEFD9511}"/>
              </a:ext>
            </a:extLst>
          </p:cNvPr>
          <p:cNvSpPr txBox="1"/>
          <p:nvPr/>
        </p:nvSpPr>
        <p:spPr>
          <a:xfrm>
            <a:off x="8513064" y="2008374"/>
            <a:ext cx="530352" cy="993557"/>
          </a:xfrm>
          <a:prstGeom prst="rect">
            <a:avLst/>
          </a:prstGeom>
          <a:solidFill>
            <a:srgbClr val="DCD8DC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3088" name="Picture 16" descr="Structural Stainless Steel in Bridges - Stainless Structurals">
            <a:extLst>
              <a:ext uri="{FF2B5EF4-FFF2-40B4-BE49-F238E27FC236}">
                <a16:creationId xmlns:a16="http://schemas.microsoft.com/office/drawing/2014/main" id="{3F290189-8AEE-CB65-75EC-4968527F6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16" y="3036389"/>
            <a:ext cx="3308743" cy="290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6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5842D425-7D53-29E0-AB53-B327D103CE8B}"/>
              </a:ext>
            </a:extLst>
          </p:cNvPr>
          <p:cNvGraphicFramePr/>
          <p:nvPr/>
        </p:nvGraphicFramePr>
        <p:xfrm>
          <a:off x="146304" y="100584"/>
          <a:ext cx="11896344" cy="6606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Πίνακας 11">
            <a:extLst>
              <a:ext uri="{FF2B5EF4-FFF2-40B4-BE49-F238E27FC236}">
                <a16:creationId xmlns:a16="http://schemas.microsoft.com/office/drawing/2014/main" id="{A2E08E14-1842-90E1-1AE8-B084CE4D5AB5}"/>
              </a:ext>
            </a:extLst>
          </p:cNvPr>
          <p:cNvGraphicFramePr>
            <a:graphicFrameLocks noGrp="1"/>
          </p:cNvGraphicFramePr>
          <p:nvPr/>
        </p:nvGraphicFramePr>
        <p:xfrm>
          <a:off x="6491224" y="886968"/>
          <a:ext cx="5551424" cy="53035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551424">
                  <a:extLst>
                    <a:ext uri="{9D8B030D-6E8A-4147-A177-3AD203B41FA5}">
                      <a16:colId xmlns:a16="http://schemas.microsoft.com/office/drawing/2014/main" val="1397904627"/>
                    </a:ext>
                  </a:extLst>
                </a:gridCol>
              </a:tblGrid>
              <a:tr h="43362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Περιεκτικότητα σε άνθρακα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8086284"/>
                  </a:ext>
                </a:extLst>
              </a:tr>
              <a:tr h="1255894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/>
                        <a:t>μέχρι 0,05 % </a:t>
                      </a:r>
                      <a:r>
                        <a:rPr lang="en-US" sz="2400" b="1" dirty="0"/>
                        <a:t>C</a:t>
                      </a:r>
                      <a:endParaRPr lang="el-GR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852388"/>
                  </a:ext>
                </a:extLst>
              </a:tr>
              <a:tr h="2001335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/>
                        <a:t>0,1 – 1,7 % </a:t>
                      </a:r>
                      <a:r>
                        <a:rPr lang="en-US" sz="2400" b="1" dirty="0"/>
                        <a:t>C</a:t>
                      </a:r>
                      <a:endParaRPr lang="el-GR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2648348"/>
                  </a:ext>
                </a:extLst>
              </a:tr>
              <a:tr h="1612669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/>
                        <a:t>2 – 5 % </a:t>
                      </a:r>
                      <a:r>
                        <a:rPr lang="en-US" sz="2400" b="1" dirty="0"/>
                        <a:t>C</a:t>
                      </a:r>
                      <a:endParaRPr lang="el-GR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767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732043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Βιολετί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425</TotalTime>
  <Words>495</Words>
  <Application>Microsoft Macintosh PowerPoint</Application>
  <PresentationFormat>Ευρεία οθόνη</PresentationFormat>
  <Paragraphs>134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6" baseType="lpstr">
      <vt:lpstr>Aptos</vt:lpstr>
      <vt:lpstr>Calibri</vt:lpstr>
      <vt:lpstr>Calibri Light</vt:lpstr>
      <vt:lpstr>Courier New</vt:lpstr>
      <vt:lpstr>Times New Roman</vt:lpstr>
      <vt:lpstr>Wingdings</vt:lpstr>
      <vt:lpstr>Ανασκόπηση</vt:lpstr>
      <vt:lpstr>ΕΝΟΤΗΤΑ 5</vt:lpstr>
      <vt:lpstr>ΟΡΙΣΜΟΙ</vt:lpstr>
      <vt:lpstr>Παρουσίαση του PowerPoint</vt:lpstr>
      <vt:lpstr>Παρουσίαση του PowerPoint</vt:lpstr>
      <vt:lpstr>ΜΕΤΑΛΛΙΚΑ ΥΛΙΚΑ</vt:lpstr>
      <vt:lpstr>Γιατί κατασκευάζουμε κράματα;</vt:lpstr>
      <vt:lpstr>Παραδείγματα κραμάτων I (χαλκός)</vt:lpstr>
      <vt:lpstr>Παραδείγματα κραμάτων ΙΙ</vt:lpstr>
      <vt:lpstr>Παρουσίαση του PowerPoint</vt:lpstr>
      <vt:lpstr>Παρουσίαση του PowerPoint</vt:lpstr>
      <vt:lpstr>Παρουσίαση του PowerPoint</vt:lpstr>
      <vt:lpstr>Σκέψου και βρες: Ποιες ιδιότητες χαρακτηρίζουν τον</vt:lpstr>
      <vt:lpstr>Σκέψου και βρες: Ποιες ιδιότητες χαρακτηρίζουν τον</vt:lpstr>
      <vt:lpstr>Παρουσίαση του PowerPoint</vt:lpstr>
      <vt:lpstr>Σκέψου και βρες: Ποιες ιδιότητες χαρακτηρίζουν τον</vt:lpstr>
      <vt:lpstr>Σκέψου και βρες: Ποιες ιδιότητες χαρακτηρίζουν τον</vt:lpstr>
      <vt:lpstr>Παρουσίαση του PowerPoint</vt:lpstr>
      <vt:lpstr>Σκέψου και βρες: Ποιες ιδιότητες χαρακτηρίζουν τον</vt:lpstr>
      <vt:lpstr>Σκέψου και βρες: Ποιες ιδιότητες χαρακτηρίζουν τον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ΕΝΟΤΗΤΑ 5</dc:title>
  <dc:creator>Frosso Kokoliou</dc:creator>
  <cp:lastModifiedBy>GEORGIA GEORGATZOGLOU</cp:lastModifiedBy>
  <cp:revision>12</cp:revision>
  <dcterms:created xsi:type="dcterms:W3CDTF">2024-01-06T16:06:07Z</dcterms:created>
  <dcterms:modified xsi:type="dcterms:W3CDTF">2024-11-18T15:22:21Z</dcterms:modified>
</cp:coreProperties>
</file>