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4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E54D-1B00-4187-AAF6-C0E075CC8428}" type="datetimeFigureOut">
              <a:rPr lang="el-GR" smtClean="0"/>
              <a:t>5/2/2025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4662-E532-4090-885B-C28842108C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500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E54D-1B00-4187-AAF6-C0E075CC8428}" type="datetimeFigureOut">
              <a:rPr lang="el-GR" smtClean="0"/>
              <a:t>5/2/2025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4662-E532-4090-885B-C28842108C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40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E54D-1B00-4187-AAF6-C0E075CC8428}" type="datetimeFigureOut">
              <a:rPr lang="el-GR" smtClean="0"/>
              <a:t>5/2/2025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4662-E532-4090-885B-C28842108C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029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E54D-1B00-4187-AAF6-C0E075CC8428}" type="datetimeFigureOut">
              <a:rPr lang="el-GR" smtClean="0"/>
              <a:t>5/2/2025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4662-E532-4090-885B-C28842108C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346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E54D-1B00-4187-AAF6-C0E075CC8428}" type="datetimeFigureOut">
              <a:rPr lang="el-GR" smtClean="0"/>
              <a:t>5/2/2025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4662-E532-4090-885B-C28842108C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431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E54D-1B00-4187-AAF6-C0E075CC8428}" type="datetimeFigureOut">
              <a:rPr lang="el-GR" smtClean="0"/>
              <a:t>5/2/2025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4662-E532-4090-885B-C28842108C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234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E54D-1B00-4187-AAF6-C0E075CC8428}" type="datetimeFigureOut">
              <a:rPr lang="el-GR" smtClean="0"/>
              <a:t>5/2/2025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4662-E532-4090-885B-C28842108C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752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E54D-1B00-4187-AAF6-C0E075CC8428}" type="datetimeFigureOut">
              <a:rPr lang="el-GR" smtClean="0"/>
              <a:t>5/2/2025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4662-E532-4090-885B-C28842108C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638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E54D-1B00-4187-AAF6-C0E075CC8428}" type="datetimeFigureOut">
              <a:rPr lang="el-GR" smtClean="0"/>
              <a:t>5/2/2025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4662-E532-4090-885B-C28842108C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093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E54D-1B00-4187-AAF6-C0E075CC8428}" type="datetimeFigureOut">
              <a:rPr lang="el-GR" smtClean="0"/>
              <a:t>5/2/2025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4662-E532-4090-885B-C28842108C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953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E54D-1B00-4187-AAF6-C0E075CC8428}" type="datetimeFigureOut">
              <a:rPr lang="el-GR" smtClean="0"/>
              <a:t>5/2/2025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4662-E532-4090-885B-C28842108C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027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7E54D-1B00-4187-AAF6-C0E075CC8428}" type="datetimeFigureOut">
              <a:rPr lang="el-GR" smtClean="0"/>
              <a:t>5/2/2025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94662-E532-4090-885B-C28842108C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971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AE68B22-4FF2-4E6B-90E3-9200718DC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01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A667B94-0D86-47B9-A88E-4897513A6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225"/>
            <a:ext cx="9143999" cy="694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9F4099C-75C5-4AC7-94F6-9C187F881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834"/>
            <a:ext cx="9119027" cy="68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2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E0A3E85-41D0-4B15-90A1-6357D8A2E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038"/>
            <a:ext cx="9144000" cy="68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6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FE974B0-AD01-4E6C-98AB-D3A96F61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23"/>
            <a:ext cx="9144000" cy="691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0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6ED046B-0C8D-4290-B3A4-D04EACA16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012"/>
            <a:ext cx="9144000" cy="694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55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A38CDF3-D2AC-44E3-8DB2-2581D078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681"/>
            <a:ext cx="9144000" cy="687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A81E0C2-DCC3-4516-ABAB-07B5277E2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813"/>
            <a:ext cx="9144000" cy="692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1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35ACF43-9815-4307-9187-F8CFE3FAC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68"/>
            <a:ext cx="9144000" cy="68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9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D92D604-C896-4547-8889-8DCBDC1B3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217"/>
            <a:ext cx="9144000" cy="693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2237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0</Words>
  <Application>Microsoft Office PowerPoint</Application>
  <PresentationFormat>Προβολή στην οθόνη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Θεανώ</dc:creator>
  <cp:lastModifiedBy>Θεανώ</cp:lastModifiedBy>
  <cp:revision>5</cp:revision>
  <dcterms:created xsi:type="dcterms:W3CDTF">2025-02-04T16:52:35Z</dcterms:created>
  <dcterms:modified xsi:type="dcterms:W3CDTF">2025-02-05T21:38:36Z</dcterms:modified>
</cp:coreProperties>
</file>