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5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8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2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7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5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2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0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4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4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8EBF-35F6-447A-88A2-1DACC16B5A28}" type="datetimeFigureOut">
              <a:rPr lang="el-GR" smtClean="0"/>
              <a:t>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8647-8252-4386-9A76-9ED84C38D8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0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AD3F5AB-577D-4C0A-B8BC-1681E296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11BEE4-9E04-4E2A-A24F-7127254E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274613-417E-4201-AE24-84BAB7D5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3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099B6D-5823-4D85-8AFD-5253B2AA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9144000" cy="69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DF985F-47A1-4A22-B85C-75B60A80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44"/>
            <a:ext cx="9134362" cy="6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6C5452B-7ED9-409E-B670-24EC3619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0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BE5E0CC-6560-412A-B395-EFC87B6EE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8696" cy="68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D6939C-09CE-46E6-9FDE-770BF9EE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B59AFE0-A1FC-45D3-90D0-4C257020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DCC264-FCA0-4F15-BF23-AFE12944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Θεανώ</dc:creator>
  <cp:lastModifiedBy>Θεανώ</cp:lastModifiedBy>
  <cp:revision>2</cp:revision>
  <dcterms:created xsi:type="dcterms:W3CDTF">2025-02-03T18:39:25Z</dcterms:created>
  <dcterms:modified xsi:type="dcterms:W3CDTF">2025-02-03T21:57:27Z</dcterms:modified>
</cp:coreProperties>
</file>