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Εισαγωγή στη Microsoft Access και τις Βάσεις Δεδομένων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Παρουσίαση για μαθητές Γ' Λυκείου ΕΠΑΛ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Τι είναι μια Βάση Δεδομένων;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Είναι ένας οργανωμένος τρόπος αποθήκευσης, διαχείρισης και ανάκτησης δεδομένων.</a:t>
            </a:r>
          </a:p>
          <a:p>
            <a:r>
              <a:t>- Παραδείγματα:</a:t>
            </a:r>
          </a:p>
          <a:p>
            <a:r>
              <a:t>  • Καταγραφή μαθητών σε ένα σχολείο.</a:t>
            </a:r>
          </a:p>
          <a:p>
            <a:r>
              <a:t>  • Διαχείριση αποθήκης προϊόντων.</a:t>
            </a:r>
          </a:p>
          <a:p>
            <a:r>
              <a:t>  • Λειτουργία βιβλιοθήκης.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Τι είναι η Microsoft Access;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Πρόγραμμα για τη δημιουργία βάσεων δεδομένων.</a:t>
            </a:r>
          </a:p>
          <a:p>
            <a:r>
              <a:t>- Παρέχει εργαλεία για:</a:t>
            </a:r>
          </a:p>
          <a:p>
            <a:r>
              <a:t>  • Αποθήκευση δεδομένων σε πίνακες.</a:t>
            </a:r>
          </a:p>
          <a:p>
            <a:r>
              <a:t>  • Δημιουργία ερωτημάτων για αναζήτηση πληροφοριών.</a:t>
            </a:r>
          </a:p>
          <a:p>
            <a:r>
              <a:t>  • Εύκολη καταχώριση μέσω φορμών.</a:t>
            </a:r>
          </a:p>
          <a:p>
            <a:r>
              <a:t>  • Δημιουργία αναφορών για παρουσίαση δεδομένων.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Στοιχεία μιας Βάσης Δεδομένων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Πίνακες (Tables): Αποθήκευση δεδομένων σε γραμμές και στήλες.</a:t>
            </a:r>
          </a:p>
          <a:p>
            <a:r>
              <a:t>- Σχέσεις (Relationships): Σύνδεση δεδομένων από διαφορετικούς πίνακες.</a:t>
            </a:r>
          </a:p>
          <a:p>
            <a:r>
              <a:t>- Ερωτήματα (Queries): Αναζήτηση και φιλτράρισμα δεδομένων.</a:t>
            </a:r>
          </a:p>
          <a:p>
            <a:r>
              <a:t>- Φόρμες (Forms): Διευκολύνουν την καταχώριση δεδομένων.</a:t>
            </a:r>
          </a:p>
          <a:p>
            <a:r>
              <a:t>- Αναφορές (Reports): Παρουσιάζουν δεδομένα σε μορφή εκτυπώσιμη.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Πλεονεκτήματα Χρήσης Microsoft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Απλότητα: Εύκολο στη χρήση για αρχάριους.</a:t>
            </a:r>
          </a:p>
          <a:p>
            <a:r>
              <a:t>- Οπτική Παρουσίαση: Φιλικό περιβάλλον εργασίας.</a:t>
            </a:r>
          </a:p>
          <a:p>
            <a:r>
              <a:t>- Συνδυασμός Δεδομένων: Διαχείριση πολλών πινάκων ταυτόχρονα.</a:t>
            </a:r>
          </a:p>
          <a:p>
            <a:r>
              <a:t>- Αναφορές: Γρήγορη δημιουργία αναφορών με προσαρμογή.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Πρακτικά Παραδείγματα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Διαχείριση Βιβλιοθήκης:</a:t>
            </a:r>
          </a:p>
          <a:p>
            <a:r>
              <a:t>  • Πίνακες: Βιβλία, Μαθητές, Δανεισμοί.</a:t>
            </a:r>
          </a:p>
          <a:p>
            <a:r>
              <a:t>  • Σχέσεις: Ένας μαθητής δανείζεται πολλά βιβλία.</a:t>
            </a:r>
          </a:p>
          <a:p>
            <a:r>
              <a:t>  • Ερωτήματα: Τι βιβλία υπάρχουν διαθέσιμα τώρα;</a:t>
            </a:r>
          </a:p>
          <a:p>
            <a:r>
              <a:t>- Διαχείριση Πελατών:</a:t>
            </a:r>
          </a:p>
          <a:p>
            <a:r>
              <a:t>  • Καταγραφή πελατών και παραγγελιών σε κατάστημα.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Εφαρμογή των Βασικών Εννοιών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Καθορισμός του προβλήματος.</a:t>
            </a:r>
          </a:p>
          <a:p>
            <a:r>
              <a:t>- Σχεδίαση πινάκων και σχέσεων.</a:t>
            </a:r>
          </a:p>
          <a:p>
            <a:r>
              <a:t>- Εισαγωγή δεδομένων.</a:t>
            </a:r>
          </a:p>
          <a:p>
            <a:r>
              <a:t>- Δημιουργία ερωτημάτων, φορμών και αναφορών.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Τελικές Συμβουλές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Διατηρήστε τα δεδομένα οργανωμένα.</a:t>
            </a:r>
          </a:p>
          <a:p>
            <a:r>
              <a:t>- Δοκιμάστε την εφαρμογή της βάσης πριν την παράδοση.</a:t>
            </a:r>
          </a:p>
          <a:p>
            <a:r>
              <a:t>- Χρησιμοποιήστε κατάλληλα ονόματα για πινάκες, πεδία και ερωτήματα.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