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57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8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04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197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27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763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90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759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6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4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47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4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06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75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5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11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6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6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Αντιστάσεις σε Σειρά και Παράλληλα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Βασικές αρχές σύνδεσης αντιστάσεων σε ηλεκτρικά κυκλώματα.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Τρόποι σύνδεσης αντιστάσεων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Ο τρόπος με τον οποίο οι αντιστάσεις συνδέονται σε ένα κύκλωμα ονομάζεται συνδεσμολογία.</a:t>
            </a:r>
          </a:p>
          <a:p>
            <a:r>
              <a:t>Οι βασικοί τύποι συνδέσεων είναι:</a:t>
            </a:r>
          </a:p>
          <a:p>
            <a:r>
              <a:t>• Σύνδεση σε σειρά</a:t>
            </a:r>
          </a:p>
          <a:p>
            <a:r>
              <a:t>• Σύνδεση παράλληλα</a:t>
            </a:r>
          </a:p>
          <a:p>
            <a:r>
              <a:t>• Μικτή σύνδεση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Σύνδεση αντιστάσεων σε σειρά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Το ίδιο ρεύμα περνά διαδοχικά από όλες τις αντιστάσεις.</a:t>
            </a:r>
          </a:p>
          <a:p>
            <a:r>
              <a:t>• Η συνολική αντίσταση προκύπτει από το άθροισμα των επιμέρους αντιστάσεων.</a:t>
            </a:r>
          </a:p>
          <a:p>
            <a:r>
              <a:t>• Η συνολική τάση του κυκλώματος ισούται με το άθροισμα των τάσεων σε κάθε αντίσταση.</a:t>
            </a:r>
          </a:p>
          <a:p>
            <a:r>
              <a:t>Τύπος: Rολ = R1 + R2 + R3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σύνδεσης σε σειρά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Έστω κύκλωμα με αντιστάσεις R1=5Ω, R2=7Ω και R3=10Ω και τάση 220V.</a:t>
            </a:r>
          </a:p>
          <a:p>
            <a:r>
              <a:t>Συνολική αντίσταση: Rολ = 5 + 7 + 10 = 22Ω</a:t>
            </a:r>
          </a:p>
          <a:p>
            <a:r>
              <a:t>Ρεύμα κυκλώματος (Νόμος Ohm): I = V / R = 220 / 22 = 10A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Σύνδεση αντιστάσεων παράλληλα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Δύο αντιστάσεις θεωρούνται παράλληλες όταν στα άκρα τους υπάρχει η ίδια τάση.</a:t>
            </a:r>
          </a:p>
          <a:p>
            <a:r>
              <a:t>Το ρεύμα μοιράζεται στα διαφορετικά κλαδιά του κυκλώματος.</a:t>
            </a:r>
          </a:p>
          <a:p>
            <a:r>
              <a:t>Τύπος ισοδύναμης αντίστασης:</a:t>
            </a:r>
          </a:p>
          <a:p>
            <a:r>
              <a:t>R = (R1 · R2) / (R1 + R2)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Παράδειγμα παράλληλης σύνδεσης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Δύο ίδιες αντιστάσεις R1=R2=6Ω συνδέονται παράλληλα σε πηγή 24V.</a:t>
            </a:r>
          </a:p>
          <a:p>
            <a:r>
              <a:t>Ισοδύναμη αντίσταση: R = (6×6)/(6+6) = 36/12 = 3Ω</a:t>
            </a:r>
          </a:p>
          <a:p>
            <a:r>
              <a:t>Ρεύμα κυκλώματος: I = V / R = 24 / 3 = 8A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Μικτή συνδεσμολογία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Σε αρκετά κυκλώματα συναντάμε συνδυασμό συνδέσεων.</a:t>
            </a:r>
          </a:p>
          <a:p>
            <a:r>
              <a:t>Ορισμένες αντιστάσεις συνδέονται σε σειρά ενώ άλλες παράλληλα.</a:t>
            </a:r>
          </a:p>
          <a:p>
            <a:r>
              <a:t>Για τον υπολογισμό των μεγεθών εφαρμόζουμε διαδοχικά τους κανόνες</a:t>
            </a:r>
          </a:p>
          <a:p>
            <a:r>
              <a:t>της σύνδεσης σε σειρά και της παράλληλης σύνδεσης.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Βασικοί τύποι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Σύνδεση σε σειρά: R = R1 + R2</a:t>
            </a:r>
          </a:p>
          <a:p>
            <a:r>
              <a:t>Σύνδεση παράλληλα: R = (R1 · R2) / (R1 + R2)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ργανικό">
  <a:themeElements>
    <a:clrScheme name="Οργανικό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Οργανικό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Οργανικό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</TotalTime>
  <Words>292</Words>
  <Application>Microsoft Office PowerPoint</Application>
  <PresentationFormat>Προβολή στην οθόνη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Garamond</vt:lpstr>
      <vt:lpstr>Οργανικό</vt:lpstr>
      <vt:lpstr>Αντιστάσεις σε Σειρά και Παράλληλα</vt:lpstr>
      <vt:lpstr>Τρόποι σύνδεσης αντιστάσεων</vt:lpstr>
      <vt:lpstr>Σύνδεση αντιστάσεων σε σειρά</vt:lpstr>
      <vt:lpstr>Παράδειγμα σύνδεσης σε σειρά</vt:lpstr>
      <vt:lpstr>Σύνδεση αντιστάσεων παράλληλα</vt:lpstr>
      <vt:lpstr>Παράδειγμα παράλληλης σύνδεσης</vt:lpstr>
      <vt:lpstr>Μικτή συνδεσμολογία</vt:lpstr>
      <vt:lpstr>Βασικοί τύποι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giovanosp</dc:creator>
  <cp:keywords/>
  <dc:description>generated using python-pptx</dc:description>
  <cp:lastModifiedBy>Παναγιώτης Γιοβάνος</cp:lastModifiedBy>
  <cp:revision>2</cp:revision>
  <dcterms:created xsi:type="dcterms:W3CDTF">2013-01-27T09:14:16Z</dcterms:created>
  <dcterms:modified xsi:type="dcterms:W3CDTF">2026-03-07T18:44:59Z</dcterms:modified>
  <cp:category/>
</cp:coreProperties>
</file>