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5050"/>
    <a:srgbClr val="0000FF"/>
    <a:srgbClr val="9900CC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504" autoAdjust="0"/>
    <p:restoredTop sz="86321" autoAdjust="0"/>
  </p:normalViewPr>
  <p:slideViewPr>
    <p:cSldViewPr>
      <p:cViewPr varScale="1">
        <p:scale>
          <a:sx n="67" d="100"/>
          <a:sy n="67" d="100"/>
        </p:scale>
        <p:origin x="1652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FEF36E-884F-4757-A2FB-6E943E6FE4AA}" type="datetimeFigureOut">
              <a:rPr lang="el-GR" smtClean="0"/>
              <a:pPr/>
              <a:t>31/1/2021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A7696-7264-4CF8-8721-065173935F5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A7696-7264-4CF8-8721-065173935F56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A7696-7264-4CF8-8721-065173935F56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C3378-11D2-40F8-B728-57EE686562D3}" type="datetimeFigureOut">
              <a:rPr lang="el-GR" smtClean="0"/>
              <a:pPr/>
              <a:t>31/1/2021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86B9-2167-45D1-A496-6D9F873808A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C3378-11D2-40F8-B728-57EE686562D3}" type="datetimeFigureOut">
              <a:rPr lang="el-GR" smtClean="0"/>
              <a:pPr/>
              <a:t>31/1/2021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86B9-2167-45D1-A496-6D9F873808A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C3378-11D2-40F8-B728-57EE686562D3}" type="datetimeFigureOut">
              <a:rPr lang="el-GR" smtClean="0"/>
              <a:pPr/>
              <a:t>31/1/2021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86B9-2167-45D1-A496-6D9F873808A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C3378-11D2-40F8-B728-57EE686562D3}" type="datetimeFigureOut">
              <a:rPr lang="el-GR" smtClean="0"/>
              <a:pPr/>
              <a:t>31/1/2021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86B9-2167-45D1-A496-6D9F873808A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C3378-11D2-40F8-B728-57EE686562D3}" type="datetimeFigureOut">
              <a:rPr lang="el-GR" smtClean="0"/>
              <a:pPr/>
              <a:t>31/1/2021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86B9-2167-45D1-A496-6D9F873808A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C3378-11D2-40F8-B728-57EE686562D3}" type="datetimeFigureOut">
              <a:rPr lang="el-GR" smtClean="0"/>
              <a:pPr/>
              <a:t>31/1/2021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86B9-2167-45D1-A496-6D9F873808A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C3378-11D2-40F8-B728-57EE686562D3}" type="datetimeFigureOut">
              <a:rPr lang="el-GR" smtClean="0"/>
              <a:pPr/>
              <a:t>31/1/2021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86B9-2167-45D1-A496-6D9F873808A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C3378-11D2-40F8-B728-57EE686562D3}" type="datetimeFigureOut">
              <a:rPr lang="el-GR" smtClean="0"/>
              <a:pPr/>
              <a:t>31/1/2021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86B9-2167-45D1-A496-6D9F873808A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C3378-11D2-40F8-B728-57EE686562D3}" type="datetimeFigureOut">
              <a:rPr lang="el-GR" smtClean="0"/>
              <a:pPr/>
              <a:t>31/1/2021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86B9-2167-45D1-A496-6D9F873808A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C3378-11D2-40F8-B728-57EE686562D3}" type="datetimeFigureOut">
              <a:rPr lang="el-GR" smtClean="0"/>
              <a:pPr/>
              <a:t>31/1/2021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86B9-2167-45D1-A496-6D9F873808A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C3378-11D2-40F8-B728-57EE686562D3}" type="datetimeFigureOut">
              <a:rPr lang="el-GR" smtClean="0"/>
              <a:pPr/>
              <a:t>31/1/2021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586B9-2167-45D1-A496-6D9F873808A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C3378-11D2-40F8-B728-57EE686562D3}" type="datetimeFigureOut">
              <a:rPr lang="el-GR" smtClean="0"/>
              <a:pPr/>
              <a:t>31/1/2021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586B9-2167-45D1-A496-6D9F873808A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00B0F0"/>
                </a:solidFill>
              </a:rPr>
              <a:t>ΠΕΡΙΛΗΨΗ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>
                <a:solidFill>
                  <a:srgbClr val="00B0F0"/>
                </a:solidFill>
              </a:rPr>
              <a:t>ΓΝΩΡΙΖΩ ΚΑΛΑ ΤΑ ΒΗΜΑΤΑ ΚΑΙ ΔΕΝ ΑΥΤΟΣΧΕΔΙΑΖΩ</a:t>
            </a:r>
          </a:p>
          <a:p>
            <a:r>
              <a:rPr lang="el-GR" dirty="0">
                <a:solidFill>
                  <a:srgbClr val="00B0F0"/>
                </a:solidFill>
              </a:rPr>
              <a:t>ΔΙΑΒΑΖΩ ΤΟ ΚΕΙΜΕΝΟ ΚΑΙ ΒΡΙΣΚΩ ΤΟ ΘΕΜΑΤΙΚΟ ΚΕΝΤΡΟ</a:t>
            </a:r>
          </a:p>
          <a:p>
            <a:r>
              <a:rPr lang="el-GR" dirty="0">
                <a:solidFill>
                  <a:srgbClr val="00B0F0"/>
                </a:solidFill>
              </a:rPr>
              <a:t>ΑΞΙΟΠΟΙΩ ΤΟΝ ΤΙΤΛΟ ΤΟΥ ΚΕΙΜΕΝΟΥ</a:t>
            </a:r>
          </a:p>
          <a:p>
            <a:r>
              <a:rPr lang="el-GR" dirty="0">
                <a:solidFill>
                  <a:srgbClr val="00B0F0"/>
                </a:solidFill>
              </a:rPr>
              <a:t>ΒΓΑΖΩ ΠΛΑΓΙΟΤΙΤΛΟ ΣΕ ΚΑΘΕ ΠΑΡΑΓΡΑΦΟ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el-GR" dirty="0">
                <a:solidFill>
                  <a:srgbClr val="00B0F0"/>
                </a:solidFill>
              </a:rPr>
              <a:t>ΓΡΑΦΩ ΤΗΝ ΠΡΩΤΗ ΠΡΟΤΑΣΗ ΤΗΣ ΠΕΡΙΛΗΨΗΣ</a:t>
            </a:r>
          </a:p>
          <a:p>
            <a:r>
              <a:rPr lang="el-GR" dirty="0">
                <a:solidFill>
                  <a:srgbClr val="00B0F0"/>
                </a:solidFill>
              </a:rPr>
              <a:t>ΑΞΙΟΠΟΙΩ ΤΙΣ ΔΙΑΡΘΡΩΤΙΚΕΣ ΛΕΞΕΙΣ ΓΙΑ ΝΑ ΣΥΝΔΕΣΩ ΤΟΥΣ ΠΛΑΓΙΟΤΙΤΛΟΥΣ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ΠΡΟΣΟΧΗ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ΔΕΝ ΑΝΤΙΓΡΑΦΩ ΦΡΑΣΕΙΣ ΤΟΥ ΚΕΙΜΕΝΟΥ</a:t>
            </a:r>
          </a:p>
          <a:p>
            <a:r>
              <a:rPr lang="el-GR" dirty="0">
                <a:solidFill>
                  <a:srgbClr val="FF0000"/>
                </a:solidFill>
              </a:rPr>
              <a:t>ΔΕΝ ΠΡΟΣΘΕΤΩ ΠΡΟΣΩΠΙΚΑ ΣΧΟΛΙΑ</a:t>
            </a:r>
          </a:p>
          <a:p>
            <a:r>
              <a:rPr lang="el-GR" dirty="0">
                <a:solidFill>
                  <a:srgbClr val="FF0000"/>
                </a:solidFill>
              </a:rPr>
              <a:t>ΤΗΡΩ ΑΥΣΤΗΡΑ ΤΟ ΟΡΙΟ ΤΩΝ ΛΕΞΕΩΝ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Τεχνικό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59</Words>
  <Application>Microsoft Office PowerPoint</Application>
  <PresentationFormat>Προβολή στην οθόνη (4:3)</PresentationFormat>
  <Paragraphs>13</Paragraphs>
  <Slides>2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5" baseType="lpstr">
      <vt:lpstr>Arial</vt:lpstr>
      <vt:lpstr>Calibri</vt:lpstr>
      <vt:lpstr>Θέμα του Office</vt:lpstr>
      <vt:lpstr>ΠΕΡΙΛΗΨΗ</vt:lpstr>
      <vt:lpstr>ΠΡΟΣΟΧΗ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ΣΤΟΧΟΙ:</dc:title>
  <dc:creator>Valued Acer Customer</dc:creator>
  <cp:lastModifiedBy>ΑΣΤΕΡΗΣ</cp:lastModifiedBy>
  <cp:revision>12</cp:revision>
  <dcterms:created xsi:type="dcterms:W3CDTF">2012-08-28T18:31:17Z</dcterms:created>
  <dcterms:modified xsi:type="dcterms:W3CDTF">2021-01-31T21:33:38Z</dcterms:modified>
</cp:coreProperties>
</file>