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0" r:id="rId4"/>
    <p:sldId id="262" r:id="rId5"/>
    <p:sldId id="259" r:id="rId6"/>
    <p:sldId id="263" r:id="rId7"/>
    <p:sldId id="258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EA0FCA-0544-4405-B7A9-B37056155A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ΠΑΡΑΓΩΓΗ ΛΟΓΟΥ</a:t>
            </a:r>
            <a:br>
              <a:rPr lang="el-GR" dirty="0"/>
            </a:b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6015385-0562-417F-A9AD-BB57E0CF9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35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8AA4CB-7001-428D-8182-A35AEA0F1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ΠΑΡΑΓΡΑΦΟΣ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CCB351-FDD6-4CAE-9676-AD6E6AF62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800" dirty="0"/>
              <a:t>ΔΟΜΗ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9334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D14F27-A538-46BC-9FE6-F5482E9EC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ΘΕΜΑΤΙΚΗ ΠΡΟΤΑΣΗ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DF6810-A5E9-4210-B56E-E23C4D8BE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Σύντομη, σαφής, κατανοητή.</a:t>
            </a:r>
          </a:p>
          <a:p>
            <a:r>
              <a:rPr lang="el-GR" dirty="0"/>
              <a:t>Να «βάζει» το θέμα της παραγράφου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dirty="0"/>
              <a:t>Διαρθρωτική λέξη + θέμα παραγράφου + νέα πληροφορία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dirty="0"/>
              <a:t>Διαρθρωτική λέξη + νέα πληροφορία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dirty="0"/>
              <a:t>Αντιθετικά με την προηγούμενη παράγραφο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dirty="0"/>
              <a:t>Με διατύπωση ερωτήματος. Ακολουθεί αμέσως η απάντηση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01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54F311-ABE7-4AC1-92F8-FC01C77C1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3CF3F7-2F42-4FBC-BB4E-466B94567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«Στην ουσία μόνο με το εγώ μπορούμε να εννοήσουμε κάποιον άλλο» </a:t>
            </a:r>
            <a:br>
              <a:rPr lang="el-GR" sz="2400" dirty="0"/>
            </a:br>
            <a:endParaRPr lang="el-GR" sz="2400" dirty="0"/>
          </a:p>
          <a:p>
            <a:r>
              <a:rPr lang="el-GR" sz="2400" dirty="0"/>
              <a:t>Πράγματι, οι άνθρωποι αντιλαμβάνονται (δίνουν σημασία) στον άλλον μόνο μέσα από τον εαυτό τους</a:t>
            </a:r>
          </a:p>
        </p:txBody>
      </p:sp>
    </p:spTree>
    <p:extLst>
      <p:ext uri="{BB962C8B-B14F-4D97-AF65-F5344CB8AC3E}">
        <p14:creationId xmlns:p14="http://schemas.microsoft.com/office/powerpoint/2010/main" val="201955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DE47AD-1D69-4412-A644-0202CD1D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ΣΧΟΛΙΑ / ΛΕΠΤΟΜΕΡΕΙΕΣ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C8946B-D798-4288-94C9-CEFD14F68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Αποδεικνύουν, σχολιάζουν, τεκμηριώνουν τη θεματική πρόταση</a:t>
            </a:r>
          </a:p>
          <a:p>
            <a:r>
              <a:rPr lang="el-GR" dirty="0"/>
              <a:t>Αποτελεί το βασικότερο μέρος της παραγράφου</a:t>
            </a:r>
          </a:p>
          <a:p>
            <a:r>
              <a:rPr lang="el-GR" dirty="0"/>
              <a:t>Υπάρχουν οκτώ τρόποι ανάπτυξης των παραγράφων</a:t>
            </a:r>
          </a:p>
          <a:p>
            <a:r>
              <a:rPr lang="el-GR" dirty="0"/>
              <a:t>ΑΡΑ: εμπεριέχουν αρκετές σκέψεις</a:t>
            </a:r>
          </a:p>
          <a:p>
            <a:r>
              <a:rPr lang="el-GR" dirty="0"/>
              <a:t>Αξιοποιούμε τους τρόπους ανάπτυξης.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992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DC3F5A-74A3-408A-98A8-7E2D4A3A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01CA49-E0EE-4AC0-B6A3-C5A3DE8B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Αίτιο.  Αυτό συμβαίνει γιατί ………….</a:t>
            </a:r>
          </a:p>
          <a:p>
            <a:r>
              <a:rPr lang="el-GR" sz="2400" dirty="0"/>
              <a:t>Αποτέλεσμα. Με αποτέλεσμα αυτή η συμπεριφορά να …….</a:t>
            </a:r>
          </a:p>
          <a:p>
            <a:r>
              <a:rPr lang="el-GR" sz="2400" dirty="0"/>
              <a:t>Παράδειγμα. Χαρακτηριστική είναι η περίπτωση εκείνου του συμμαθητή μας που ………..</a:t>
            </a:r>
          </a:p>
          <a:p>
            <a:r>
              <a:rPr lang="el-GR" sz="2400" dirty="0"/>
              <a:t>Σύγκριση – αντίθεση. Από τη μια …….. από τη άλλη ……</a:t>
            </a:r>
          </a:p>
        </p:txBody>
      </p:sp>
    </p:spTree>
    <p:extLst>
      <p:ext uri="{BB962C8B-B14F-4D97-AF65-F5344CB8AC3E}">
        <p14:creationId xmlns:p14="http://schemas.microsoft.com/office/powerpoint/2010/main" val="256458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4E8A86-787E-4F98-8A49-9FDEDE7A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ΚΑΤΑΚΛΕΙΔΑ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BF00C0-F098-42C6-9C5E-618605262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αποτελεί συμπέρασμα της παραγράφου</a:t>
            </a:r>
          </a:p>
          <a:p>
            <a:r>
              <a:rPr lang="el-GR" dirty="0"/>
              <a:t>έχει έναν πιο γενικό χαρακτήρα από τη θεματική πρόταση</a:t>
            </a:r>
          </a:p>
          <a:p>
            <a:r>
              <a:rPr lang="el-GR" dirty="0"/>
              <a:t>διαρθρωτικές λέξεις: άρα, επομένως, λοιπόν, συμπερασματικά κ.α.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784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A55EBE-233D-45DB-8D56-88A71EC3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3D580C-DB28-480F-B834-1CF42C250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Επομένως ο καθένας μας οργανώνει τις διαπροσωπικές σχέσεις με κριτήρια προσωπικά.</a:t>
            </a:r>
          </a:p>
        </p:txBody>
      </p:sp>
    </p:spTree>
    <p:extLst>
      <p:ext uri="{BB962C8B-B14F-4D97-AF65-F5344CB8AC3E}">
        <p14:creationId xmlns:p14="http://schemas.microsoft.com/office/powerpoint/2010/main" val="86293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Άτλαντας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{F4C11FC8-6982-4402-A29F-4415F2A557C1}tf16401371</Template>
  <TotalTime>167</TotalTime>
  <Words>194</Words>
  <Application>Microsoft Office PowerPoint</Application>
  <PresentationFormat>Ευρεία οθόνη</PresentationFormat>
  <Paragraphs>27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Calibri Light</vt:lpstr>
      <vt:lpstr>Rockwell</vt:lpstr>
      <vt:lpstr>Wingdings</vt:lpstr>
      <vt:lpstr>Άτλαντας</vt:lpstr>
      <vt:lpstr>ΠΑΡΑΓΩΓΗ ΛΟΓΟΥ </vt:lpstr>
      <vt:lpstr>ΠΑΡΑΓΡΑΦΟΣ </vt:lpstr>
      <vt:lpstr>ΘΕΜΑΤΙΚΗ ΠΡΟΤΑΣΗ </vt:lpstr>
      <vt:lpstr>Παρουσίαση του PowerPoint</vt:lpstr>
      <vt:lpstr>ΣΧΟΛΙΑ / ΛΕΠΤΟΜΕΡΕΙΕΣ </vt:lpstr>
      <vt:lpstr>Παρουσίαση του PowerPoint</vt:lpstr>
      <vt:lpstr>ΚΑΤΑΚΛΕΙΔΑ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ΠΑΡΑΓΩΓΗ ΛΟΓΟΥ </dc:title>
  <dc:creator>Dimitrios Karakostas</dc:creator>
  <cp:lastModifiedBy>ΚΑΡΑΚΩΣΤΑΣ Α. ΔΗΜΗΤΡΙΟΣ</cp:lastModifiedBy>
  <cp:revision>6</cp:revision>
  <dcterms:created xsi:type="dcterms:W3CDTF">2020-11-12T06:11:07Z</dcterms:created>
  <dcterms:modified xsi:type="dcterms:W3CDTF">2020-11-18T08:54:58Z</dcterms:modified>
</cp:coreProperties>
</file>