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6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7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59C72A-BD05-4D78-B7ED-7BA0AD63862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1582BF-08C1-4E7D-885B-7ED63E44230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55" y="220086"/>
            <a:ext cx="4796776" cy="401303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9143" y="256422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l-GR" sz="2400" b="1" i="1" dirty="0" smtClean="0">
                <a:latin typeface="Lucida Calligraphy" panose="03010101010101010101" pitchFamily="66" charset="0"/>
              </a:rPr>
              <a:t>Ιωάννης</a:t>
            </a:r>
            <a:r>
              <a:rPr lang="el-GR" sz="2400" b="1" dirty="0" smtClean="0">
                <a:latin typeface="Lucida Calligraphy" panose="03010101010101010101" pitchFamily="66" charset="0"/>
              </a:rPr>
              <a:t> </a:t>
            </a:r>
            <a:r>
              <a:rPr lang="el-GR" sz="2400" b="1" i="1" dirty="0" smtClean="0">
                <a:latin typeface="Lucida Calligraphy" panose="03010101010101010101" pitchFamily="66" charset="0"/>
              </a:rPr>
              <a:t>Μακρυγιάννης</a:t>
            </a:r>
            <a:endParaRPr lang="en-US" sz="2400" b="1" i="1" dirty="0">
              <a:latin typeface="Lucida Calligraphy" panose="03010101010101010101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0750" y="5064369"/>
            <a:ext cx="8060787" cy="785988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>
                <a:latin typeface="Mistral" panose="03090702030407020403" pitchFamily="66" charset="0"/>
              </a:rPr>
              <a:t>Απομνημονεύματα</a:t>
            </a:r>
            <a:endParaRPr lang="en-US" sz="4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89" y="492369"/>
            <a:ext cx="9073279" cy="55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4" y="98475"/>
            <a:ext cx="9650436" cy="62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9059594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0"/>
            <a:ext cx="9847385" cy="62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393895"/>
            <a:ext cx="867976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182880"/>
            <a:ext cx="10199076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26609"/>
            <a:ext cx="10986867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8" y="436098"/>
            <a:ext cx="7385537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</Words>
  <Application>Microsoft Office PowerPoint</Application>
  <PresentationFormat>Ευρεία οθόνη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Lucida Calligraphy</vt:lpstr>
      <vt:lpstr>Mistral</vt:lpstr>
      <vt:lpstr>Ανασκόπηση</vt:lpstr>
      <vt:lpstr>Ιωάννης Μακρυγιάννης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ΙΩΑΝΝΗΣ ΜΑΚΡΥΓΙΑΝΝΗΣ  ΑΠΟΜΝΗΜΟΝΕΥΜΑΤΑ</dc:title>
  <dc:creator>Ευαγγελία Γρίσπου</dc:creator>
  <cp:lastModifiedBy>Ευαγγελία Γρίσπου</cp:lastModifiedBy>
  <cp:revision>15</cp:revision>
  <dcterms:created xsi:type="dcterms:W3CDTF">2024-10-06T05:07:17Z</dcterms:created>
  <dcterms:modified xsi:type="dcterms:W3CDTF">2024-10-06T15:12:01Z</dcterms:modified>
</cp:coreProperties>
</file>