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7" r:id="rId4"/>
    <p:sldId id="275" r:id="rId5"/>
    <p:sldId id="278" r:id="rId6"/>
    <p:sldId id="279" r:id="rId7"/>
    <p:sldId id="281" r:id="rId8"/>
    <p:sldId id="258" r:id="rId9"/>
    <p:sldId id="269" r:id="rId10"/>
    <p:sldId id="270" r:id="rId11"/>
    <p:sldId id="259" r:id="rId12"/>
    <p:sldId id="257" r:id="rId13"/>
    <p:sldId id="280" r:id="rId14"/>
    <p:sldId id="262" r:id="rId15"/>
    <p:sldId id="261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829A82-8C5A-4931-B48E-DD24B231A9A9}" type="datetimeFigureOut">
              <a:rPr lang="el-GR" smtClean="0"/>
              <a:pPr/>
              <a:t>11/11/2012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38E2F-6E7D-41D4-B4ED-761010922D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6" r:id="rId17"/>
    <p:sldLayoutId id="2147483707" r:id="rId18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ΠΡΟΣΠΑΘΕΙΕΣ ΓΙΑ ΕΚΣΥΓΧΡΟΝΙΣΜΟ ΤΗΣ ΕΛΛΑΔΑΣ 1880- 1911.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http://4.bp.blogspot.com/-GfXAD8Pz_mQ/Tw2vMpwkG2I/AAAAAAAAGLM/_58Q9ioiWdw/s1600/clerk_19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fancybox-img" descr="http://www.gkmagazine.gr/userfiles/gallery/trena_02_1417381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/>
              <a:t>1) </a:t>
            </a:r>
            <a:r>
              <a:rPr lang="el-GR" dirty="0" smtClean="0"/>
              <a:t>οικονομικοί πόροι, τίμια διαχείρισή τους</a:t>
            </a:r>
          </a:p>
          <a:p>
            <a:r>
              <a:rPr lang="el-GR" dirty="0" smtClean="0"/>
              <a:t>2)προσήλωση </a:t>
            </a:r>
            <a:r>
              <a:rPr lang="el-GR" dirty="0"/>
              <a:t>στην εξυπηρέτηση των εθνικών προτεραιοτήτων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3)ορθολογικό προσδιορισμό των εθνικών συμφερόντων.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el-GR" dirty="0"/>
              <a:t>Προϋποθέσεις για τον εκσυγχρονισμό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οι τεταμένες σχέσεις της αφενός με τις μεγάλες δυνάμεις της Ευρώπης και αφετέρου με τις γειτονικές χώρες,</a:t>
            </a:r>
          </a:p>
          <a:p>
            <a:r>
              <a:rPr lang="el-GR" dirty="0"/>
              <a:t> 2) η πολιτική αστάθεια, </a:t>
            </a:r>
          </a:p>
          <a:p>
            <a:r>
              <a:rPr lang="el-GR" dirty="0"/>
              <a:t>3) η ανασφάλεια στην ύπαιθρο και</a:t>
            </a:r>
          </a:p>
          <a:p>
            <a:r>
              <a:rPr lang="el-GR" dirty="0"/>
              <a:t> 4) η χαμηλή πίστη της χώρας διεθνώς.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el-GR" dirty="0" smtClean="0"/>
              <a:t>Ανασταλτικοί παράγοντες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Χαριλαοσ</a:t>
            </a:r>
            <a:r>
              <a:rPr lang="el-GR" dirty="0" smtClean="0"/>
              <a:t> </a:t>
            </a:r>
            <a:r>
              <a:rPr lang="el-GR" dirty="0" err="1" smtClean="0"/>
              <a:t>τρικουπησ</a:t>
            </a:r>
            <a:endParaRPr lang="el-GR" dirty="0"/>
          </a:p>
        </p:txBody>
      </p:sp>
      <p:pic>
        <p:nvPicPr>
          <p:cNvPr id="5" name="Picture 2" descr="http://1.bp.blogspot.com/-9TVKzUo0RiU/T-7Wy3l3H1I/AAAAAAAAWkQ/AUV8or1KngM/s640/Trikoup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566987"/>
            <a:ext cx="4076700" cy="2790825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ευρύ πρόγραμμα μεταρρυθμίσεων και δημόσιων έργων.</a:t>
            </a:r>
          </a:p>
          <a:p>
            <a:r>
              <a:rPr lang="el-GR" dirty="0" smtClean="0"/>
              <a:t>αναδιοργάνωσε </a:t>
            </a:r>
            <a:r>
              <a:rPr lang="el-GR" dirty="0"/>
              <a:t>τον στρατό και τον στόλο, </a:t>
            </a:r>
            <a:endParaRPr lang="el-GR" dirty="0" smtClean="0"/>
          </a:p>
          <a:p>
            <a:r>
              <a:rPr lang="el-GR" dirty="0" smtClean="0"/>
              <a:t>αύξησε </a:t>
            </a:r>
            <a:r>
              <a:rPr lang="el-GR" dirty="0"/>
              <a:t>τον αριθμό των σχολείων και των μαθητών της χώρας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προώθησε τον εκσυγχρονισμό του εκπαιδευτικού προγράμματος.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upload.wikimedia.org/wikipedia/commons/thumb/f/f7/Velestino1897.jpg/300px-Velestino18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el-GR" dirty="0" smtClean="0"/>
              <a:t>Ο ατυχής πόλεμος 1897</a:t>
            </a:r>
            <a:endParaRPr lang="el-GR" dirty="0"/>
          </a:p>
        </p:txBody>
      </p:sp>
      <p:pic>
        <p:nvPicPr>
          <p:cNvPr id="5" name="il_fi" descr="http://nikiana.files.wordpress.com/2009/04/polemos_1897_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412776"/>
            <a:ext cx="3312368" cy="349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pame.gr/images/politiki/goud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l-GR" dirty="0"/>
              <a:t>1909 </a:t>
            </a:r>
            <a:r>
              <a:rPr lang="el-GR" dirty="0" smtClean="0"/>
              <a:t>το κίνημα στο </a:t>
            </a:r>
            <a:r>
              <a:rPr lang="el-GR" dirty="0" err="1"/>
              <a:t>Γουδή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pic>
        <p:nvPicPr>
          <p:cNvPr id="5" name="il_fi" descr="http://spoudasterion.pblogs.gr/files/250802-WindowsLiveWriter/1909_1132/image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96752"/>
            <a:ext cx="41764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892480" cy="1440160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κινημα</a:t>
            </a:r>
            <a:r>
              <a:rPr lang="el-GR" dirty="0" smtClean="0"/>
              <a:t> στο </a:t>
            </a:r>
            <a:r>
              <a:rPr lang="el-GR" dirty="0" err="1" smtClean="0"/>
              <a:t>γουδη</a:t>
            </a:r>
            <a:r>
              <a:rPr lang="el-GR" dirty="0" smtClean="0"/>
              <a:t> 1909:  </a:t>
            </a:r>
            <a:r>
              <a:rPr lang="el-GR" dirty="0" err="1" smtClean="0"/>
              <a:t>στρατιωτικος</a:t>
            </a:r>
            <a:r>
              <a:rPr lang="el-GR" dirty="0" smtClean="0"/>
              <a:t> </a:t>
            </a:r>
            <a:r>
              <a:rPr lang="el-GR" dirty="0" err="1" smtClean="0"/>
              <a:t>συνδεσμος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«το </a:t>
            </a:r>
            <a:r>
              <a:rPr lang="el-GR" dirty="0" err="1" smtClean="0"/>
              <a:t>εθνικον</a:t>
            </a:r>
            <a:r>
              <a:rPr lang="el-GR" dirty="0" smtClean="0"/>
              <a:t> </a:t>
            </a:r>
            <a:r>
              <a:rPr lang="el-GR" dirty="0" err="1" smtClean="0"/>
              <a:t>συλλαλητηριον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Αξιωματικός Νικόλαος Ζορμπάς</a:t>
            </a:r>
            <a:endParaRPr lang="el-GR" b="1" dirty="0"/>
          </a:p>
        </p:txBody>
      </p:sp>
      <p:pic>
        <p:nvPicPr>
          <p:cNvPr id="5" name="il_fi" descr="http://www.odyssey.com.cy/main/data/articles/ISTORIA_LYKEIOU/k3gpic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997262"/>
            <a:ext cx="5340350" cy="40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sansimera.gr/media/photos/main/Nikolaos_Zormp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9523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Ελευθεριοσ</a:t>
            </a:r>
            <a:r>
              <a:rPr lang="el-GR" dirty="0" smtClean="0"/>
              <a:t> </a:t>
            </a:r>
            <a:r>
              <a:rPr lang="el-GR" dirty="0" err="1" smtClean="0"/>
              <a:t>βενιζελοσ</a:t>
            </a:r>
            <a:r>
              <a:rPr lang="el-GR" dirty="0" smtClean="0"/>
              <a:t>: </a:t>
            </a:r>
            <a:r>
              <a:rPr lang="el-GR" dirty="0" err="1" smtClean="0"/>
              <a:t>κληθηκε</a:t>
            </a:r>
            <a:r>
              <a:rPr lang="el-GR" dirty="0" smtClean="0"/>
              <a:t> από το </a:t>
            </a:r>
            <a:r>
              <a:rPr lang="el-GR" dirty="0" err="1" smtClean="0"/>
              <a:t>στρατιωτικο</a:t>
            </a:r>
            <a:r>
              <a:rPr lang="el-GR" dirty="0" smtClean="0"/>
              <a:t> </a:t>
            </a:r>
            <a:r>
              <a:rPr lang="el-GR" dirty="0" err="1" smtClean="0"/>
              <a:t>συνδεσμο</a:t>
            </a:r>
            <a:r>
              <a:rPr lang="el-GR" dirty="0" smtClean="0"/>
              <a:t> να </a:t>
            </a:r>
            <a:r>
              <a:rPr lang="el-GR" dirty="0" err="1" smtClean="0"/>
              <a:t>αναλαβει</a:t>
            </a:r>
            <a:r>
              <a:rPr lang="el-GR" dirty="0" smtClean="0"/>
              <a:t> τη </a:t>
            </a:r>
            <a:r>
              <a:rPr lang="el-GR" dirty="0" err="1" smtClean="0"/>
              <a:t>χωρα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el-GR" sz="3200" dirty="0" smtClean="0"/>
          </a:p>
          <a:p>
            <a:endParaRPr lang="el-GR" sz="3200" dirty="0"/>
          </a:p>
        </p:txBody>
      </p:sp>
      <p:pic>
        <p:nvPicPr>
          <p:cNvPr id="5" name="4 - Θέση περιεχομένου" descr="http://upload.wikimedia.org/wikipedia/commons/c/c8/%CE%95%CE%BB%CE%B5%CF%85%CE%B8%CE%AD%CF%81%CE%B9%CE%BF%CF%82_%CE%92%CE%B5%CE%BD%CE%B9%CE%B6%CE%AD%CE%BB%CE%BF%CF%8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4608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«Είπα  αναθεωρητική..»</a:t>
            </a:r>
            <a:endParaRPr lang="el-GR" sz="2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Μείωση πλειοψηφίας από το ήμισυ των βουλευτών στο ένα τρίτο, </a:t>
            </a:r>
          </a:p>
          <a:p>
            <a:r>
              <a:rPr lang="el-GR" dirty="0" smtClean="0"/>
              <a:t>Ασυμβίβαστο βουλευτή- αξιωματικού, </a:t>
            </a:r>
          </a:p>
          <a:p>
            <a:r>
              <a:rPr lang="el-GR" dirty="0" smtClean="0"/>
              <a:t>Απαλλοτρίωση περιουσιών για το δημόσιο συμφέρον, </a:t>
            </a:r>
          </a:p>
          <a:p>
            <a:r>
              <a:rPr lang="el-GR" dirty="0" smtClean="0"/>
              <a:t>μονιμότητα των δημοσίων υπαλλήλων,</a:t>
            </a:r>
          </a:p>
          <a:p>
            <a:r>
              <a:rPr lang="el-GR" dirty="0" smtClean="0"/>
              <a:t>εκσυγχρονισμός του στρατού και του στόλου</a:t>
            </a:r>
          </a:p>
          <a:p>
            <a:endParaRPr lang="el-GR" dirty="0"/>
          </a:p>
        </p:txBody>
      </p:sp>
      <p:pic>
        <p:nvPicPr>
          <p:cNvPr id="1026" name="Picture 2" descr="http://www.tovima.gr/oldPhotos/franklin/969620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5308" y="1772816"/>
            <a:ext cx="3850172" cy="324036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106760"/>
          </a:xfrm>
        </p:spPr>
        <p:txBody>
          <a:bodyPr>
            <a:normAutofit/>
          </a:bodyPr>
          <a:lstStyle/>
          <a:p>
            <a:r>
              <a:rPr lang="el-GR" sz="2400" cap="none" dirty="0" smtClean="0"/>
              <a:t>ΑΠΟ ΤΟ ΣΥΝΕΔΡΙΟ ΤΟΥ ΒΕΡΟΛΙΝΟΥ (1878) Η ΘΕΣΣΑΛΙΑ ΠΑΡΑΧΩΡΕΙΤΑΙ ΣΤΗΝ ΕΛΛΑΔΑ.   ΕΤΣΙ ΤΟ 1881…</a:t>
            </a:r>
            <a:endParaRPr lang="el-GR" sz="2400" cap="none" dirty="0"/>
          </a:p>
        </p:txBody>
      </p:sp>
      <p:pic>
        <p:nvPicPr>
          <p:cNvPr id="4" name="il_fi" descr="http://users.sch.gr/papangel/sch/his/c_maps/188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0617" y="1916831"/>
            <a:ext cx="6541744" cy="41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Εκτοσ</a:t>
            </a:r>
            <a:r>
              <a:rPr lang="el-GR" dirty="0" smtClean="0"/>
              <a:t> από τον </a:t>
            </a:r>
            <a:r>
              <a:rPr lang="el-GR" dirty="0" err="1" smtClean="0"/>
              <a:t>ελληνισμο</a:t>
            </a:r>
            <a:r>
              <a:rPr lang="el-GR" dirty="0" smtClean="0"/>
              <a:t> της </a:t>
            </a:r>
            <a:r>
              <a:rPr lang="el-GR" dirty="0" err="1" smtClean="0"/>
              <a:t>διασπορας</a:t>
            </a:r>
            <a:r>
              <a:rPr lang="el-GR" dirty="0" smtClean="0"/>
              <a:t>, (δε </a:t>
            </a:r>
            <a:r>
              <a:rPr lang="el-GR" dirty="0" err="1" smtClean="0"/>
              <a:t>λεω</a:t>
            </a:r>
            <a:r>
              <a:rPr lang="el-GR" dirty="0" smtClean="0"/>
              <a:t>..)</a:t>
            </a:r>
            <a:endParaRPr lang="el-GR" dirty="0"/>
          </a:p>
        </p:txBody>
      </p:sp>
      <p:pic>
        <p:nvPicPr>
          <p:cNvPr id="4" name="3 - Θέση περιεχομένου" descr="Επίσκεψη Ελ. Βενιζέλου στην Αβερώφειο Σχολή Αλεξανδρείας το 19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1484784"/>
            <a:ext cx="3392264" cy="388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3.gstatic.com/images?q=tbn:ANd9GcQdocmVV6Wh_6PIpxmNDVaEeaVPjyKG1NdhaFlCNpGUiXyXcBTxf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2.bp.blogspot.com/-6c0_jXIZuFQ/UEHv_ieVxMI/AAAAAAAAJqk/70kK1zzLV3M/s400/kavafi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221088"/>
            <a:ext cx="1775470" cy="23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χώρα γεωργών και κτηνοτρόφων…</a:t>
            </a:r>
            <a:endParaRPr lang="el-GR" dirty="0"/>
          </a:p>
        </p:txBody>
      </p:sp>
      <p:pic>
        <p:nvPicPr>
          <p:cNvPr id="3" name="il_fi" descr="http://users.auth.gr/%7Emarrep/LESSONS/ERGASTIRI/TOPIKH_ISTORIA/site1999/jobs-%20arabas%20with%20ox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68"/>
            <a:ext cx="424847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 - Θέση περιεχομένου" descr="http://2.bp.blogspot.com/-8Eat3fOnxVU/Tw2vL6umGKI/AAAAAAAAGLI/6S5nChCoY7g/s1600/bu1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την </a:t>
            </a:r>
            <a:r>
              <a:rPr lang="el-GR" dirty="0" err="1" smtClean="0"/>
              <a:t>υπαιθρο</a:t>
            </a:r>
            <a:r>
              <a:rPr lang="el-GR" dirty="0" smtClean="0"/>
              <a:t> να </a:t>
            </a:r>
            <a:r>
              <a:rPr lang="el-GR" dirty="0" err="1" smtClean="0"/>
              <a:t>δεινοπαθει</a:t>
            </a:r>
            <a:r>
              <a:rPr lang="el-GR" dirty="0" smtClean="0"/>
              <a:t> από τους </a:t>
            </a:r>
            <a:r>
              <a:rPr lang="el-GR" dirty="0" err="1" smtClean="0"/>
              <a:t>λησταρχουσ</a:t>
            </a:r>
            <a:r>
              <a:rPr lang="el-GR" dirty="0" smtClean="0"/>
              <a:t>..</a:t>
            </a:r>
            <a:endParaRPr lang="el-GR" dirty="0"/>
          </a:p>
        </p:txBody>
      </p:sp>
      <p:pic>
        <p:nvPicPr>
          <p:cNvPr id="4" name="il_fi" descr="http://1.bp.blogspot.com/_61QV8NSdEOk/SkO8zzGoXyI/AAAAAAAADWo/_-7Hc84hOjo/s400/assets_LARGE_t_420_23091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810000" cy="343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katakali.net/blog/wp-content/uploads/2010/06/sumoria_giagkou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83" y="1844824"/>
            <a:ext cx="455344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μεγαλη</a:t>
            </a:r>
            <a:r>
              <a:rPr lang="el-GR" dirty="0" smtClean="0"/>
              <a:t> </a:t>
            </a:r>
            <a:r>
              <a:rPr lang="el-GR" dirty="0" err="1" smtClean="0"/>
              <a:t>ιδεα</a:t>
            </a:r>
            <a:r>
              <a:rPr lang="el-GR" dirty="0" smtClean="0"/>
              <a:t> της </a:t>
            </a:r>
            <a:r>
              <a:rPr lang="el-GR" dirty="0" err="1" smtClean="0"/>
              <a:t>ελειπε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il_fi" descr="http://www.freeinquiry.gr/upload/files/07.09/Mak-Agonas/MA-web-3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96543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ελλάδα</a:t>
            </a:r>
            <a:r>
              <a:rPr lang="el-GR" dirty="0" smtClean="0"/>
              <a:t> </a:t>
            </a:r>
            <a:r>
              <a:rPr lang="el-GR" dirty="0" err="1" smtClean="0"/>
              <a:t>κοιμαται</a:t>
            </a:r>
            <a:r>
              <a:rPr lang="el-GR" dirty="0" smtClean="0"/>
              <a:t> και </a:t>
            </a:r>
            <a:r>
              <a:rPr lang="el-GR" dirty="0" err="1" smtClean="0"/>
              <a:t>ονειρευεται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98276" cy="443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ισχυρός στρατός </a:t>
            </a:r>
            <a:r>
              <a:rPr lang="el-GR" dirty="0"/>
              <a:t>και </a:t>
            </a:r>
            <a:r>
              <a:rPr lang="el-GR" dirty="0" smtClean="0"/>
              <a:t>πολεμικό ναυτικό, </a:t>
            </a:r>
          </a:p>
          <a:p>
            <a:r>
              <a:rPr lang="el-GR" dirty="0" smtClean="0"/>
              <a:t>οδικό </a:t>
            </a:r>
            <a:r>
              <a:rPr lang="el-GR" dirty="0"/>
              <a:t>και </a:t>
            </a:r>
            <a:r>
              <a:rPr lang="el-GR" dirty="0" smtClean="0"/>
              <a:t>σιδηροδρομικό δίκτυο, </a:t>
            </a:r>
          </a:p>
          <a:p>
            <a:r>
              <a:rPr lang="el-GR" dirty="0" smtClean="0"/>
              <a:t>Νέες καλλιεργητικές μέθοδοι στη γεωργία,</a:t>
            </a:r>
          </a:p>
          <a:p>
            <a:r>
              <a:rPr lang="el-GR" dirty="0" smtClean="0"/>
              <a:t>Ασφάλεια στην καθημερινή ζωή</a:t>
            </a:r>
          </a:p>
          <a:p>
            <a:r>
              <a:rPr lang="el-GR" dirty="0" smtClean="0"/>
              <a:t>ανάπτυξη </a:t>
            </a:r>
            <a:r>
              <a:rPr lang="el-GR" dirty="0"/>
              <a:t>του πιστωτικού συστήματος και της διεθνούς πίστης της χώρας.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el-GR" b="1" dirty="0"/>
              <a:t>Εκσυγχρονισμός=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www.fepatras.gr/Agora%20200dp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imagehost.arxipelagos.com/images/69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84784"/>
            <a:ext cx="3816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276</Words>
  <Application>Microsoft Office PowerPoint</Application>
  <PresentationFormat>Προβολή στην οθόνη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Διαστημικό</vt:lpstr>
      <vt:lpstr>ΠΡΟΣΠΑΘΕΙΕΣ ΓΙΑ ΕΚΣΥΓΧΡΟΝΙΣΜΟ ΤΗΣ ΕΛΛΑΔΑΣ 1880- 1911.</vt:lpstr>
      <vt:lpstr>ΑΠΟ ΤΟ ΣΥΝΕΔΡΙΟ ΤΟΥ ΒΕΡΟΛΙΝΟΥ (1878) Η ΘΕΣΣΑΛΙΑ ΠΑΡΑΧΩΡΕΙΤΑΙ ΣΤΗΝ ΕΛΛΑΔΑ.   ΕΤΣΙ ΤΟ 1881…</vt:lpstr>
      <vt:lpstr>Εκτοσ από τον ελληνισμο της διασπορας, (δε λεω..)</vt:lpstr>
      <vt:lpstr> χώρα γεωργών και κτηνοτρόφων…</vt:lpstr>
      <vt:lpstr>Με την υπαιθρο να δεινοπαθει από τους λησταρχουσ..</vt:lpstr>
      <vt:lpstr>Η μεγαλη ιδεα της ελειπε.</vt:lpstr>
      <vt:lpstr>Η ελλάδα κοιμαται και ονειρευεται</vt:lpstr>
      <vt:lpstr>Εκσυγχρονισμός= </vt:lpstr>
      <vt:lpstr>Διαφάνεια 9</vt:lpstr>
      <vt:lpstr>Διαφάνεια 10</vt:lpstr>
      <vt:lpstr>Προϋποθέσεις για τον εκσυγχρονισμό</vt:lpstr>
      <vt:lpstr>Ανασταλτικοί παράγοντες</vt:lpstr>
      <vt:lpstr>Χαριλαοσ τρικουπησ</vt:lpstr>
      <vt:lpstr>Ο ατυχής πόλεμος 1897</vt:lpstr>
      <vt:lpstr>1909 το κίνημα στο Γουδή. </vt:lpstr>
      <vt:lpstr>Το κινημα στο γουδη 1909:  στρατιωτικος συνδεσμος «το εθνικον συλλαλητηριον»</vt:lpstr>
      <vt:lpstr>Ελευθεριοσ βενιζελοσ: κληθηκε από το στρατιωτικο συνδεσμο να αναλαβει τη χωρα.</vt:lpstr>
      <vt:lpstr>Διαφάνεια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ΠΡΟΣΠΑΘΕΙΕΣ ΓΙΑ ΕΚΣΥΓΧΡΟΝΙΣΜΟ ΤΗΣ ΕΛΛΑΔΑΣ</dc:title>
  <dc:creator>Μαρία</dc:creator>
  <cp:lastModifiedBy>Μαρία</cp:lastModifiedBy>
  <cp:revision>53</cp:revision>
  <dcterms:created xsi:type="dcterms:W3CDTF">2012-11-02T21:02:39Z</dcterms:created>
  <dcterms:modified xsi:type="dcterms:W3CDTF">2012-11-11T17:32:57Z</dcterms:modified>
</cp:coreProperties>
</file>