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591627-3A34-40A5-9814-88FD439481B1}" type="datetimeFigureOut">
              <a:rPr lang="el-GR" smtClean="0"/>
              <a:pPr/>
              <a:t>18/11/2020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84B5B1-4A17-4D41-AB37-EEC99B01C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2-130111115323-phpapp02/95/slide-2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20401"/>
            <a:ext cx="784887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2-130111115323-phpapp02/95/slide-11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2-130111115323-phpapp02/95/slide-12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2-130111115323-phpapp02/95/slide-13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2-130111115323-phpapp02/95/slide-14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2-130111115323-phpapp02/95/slide-15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2-130111115323-phpapp02/95/slide-16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2-130111115323-phpapp02/95/slide-18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2-130111115323-phpapp02/95/slide-3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2-130111115323-phpapp02/95/slide-4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2-130111115323-phpapp02/95/slide-5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2-130111115323-phpapp02/95/slide-6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907DFC-EECC-4DEB-846E-05227C664DDE}"/>
              </a:ext>
            </a:extLst>
          </p:cNvPr>
          <p:cNvSpPr txBox="1"/>
          <p:nvPr/>
        </p:nvSpPr>
        <p:spPr>
          <a:xfrm>
            <a:off x="2286000" y="616028"/>
            <a:ext cx="4572000" cy="561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σύζευξη επιστήμης και βιομηχανίας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[…] Γύρω στα μέσα του 19ου αι. αναπτύχθηκαν δυο βιομηχανικοί κλάδοι που βασίζονταν σε πολύ επαναστατική τεχνολογία: η χημική και (στο βαθμό που αφορούσε τις επικοινωνίες) η ηλεκτρική βιομηχανία […]</a:t>
            </a:r>
            <a:r>
              <a:rPr lang="el-GR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όπως μαρτυρούν τα μυθιστορήματα του Ιουλίου Βερν (1828-1905), ο καθηγητής έγινε μια πολύ σημαντικότερη για τη βιομηχανία μορφή από όσο ήταν στο παρελθόν […] Εξάλλου, </a:t>
            </a:r>
            <a:r>
              <a:rPr lang="el-GR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</a:t>
            </a:r>
            <a:r>
              <a:rPr lang="el-GR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ερευνητικό εργαστήριο έγινε αναπόσπαστο στοιχείο της βιομηχανικής ανάπτυξης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[…] Μια σημαντική συνέπεια αυτής της διείσδυσης της επιστήμης στη βιομηχανία ήταν ότι το εκπαιδευτικό σύστημα γινόταν όλο και ζωτικότερο για τη βιομηχανική ανάπτυξη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Hobsbaum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Η εποχή του κεφαλαίου, 1848-1875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7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2-130111115323-phpapp02/95/slide-7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2-130111115323-phpapp02/95/slide-8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2-130111115323-phpapp02/95/slide-9-638.jpg?1357926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113</Words>
  <Application>Microsoft Office PowerPoint</Application>
  <PresentationFormat>Προβολή στην οθόνη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Αποκορύφωμα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</dc:creator>
  <cp:lastModifiedBy>maria</cp:lastModifiedBy>
  <cp:revision>13</cp:revision>
  <dcterms:created xsi:type="dcterms:W3CDTF">2013-11-12T17:36:43Z</dcterms:created>
  <dcterms:modified xsi:type="dcterms:W3CDTF">2020-11-18T06:52:23Z</dcterms:modified>
</cp:coreProperties>
</file>