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5CA-79C0-473D-B171-5BED6F9671BB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9B9-32FC-468D-89AA-86A5E43935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5CA-79C0-473D-B171-5BED6F9671BB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9B9-32FC-468D-89AA-86A5E43935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5CA-79C0-473D-B171-5BED6F9671BB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9B9-32FC-468D-89AA-86A5E43935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5CA-79C0-473D-B171-5BED6F9671BB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9B9-32FC-468D-89AA-86A5E43935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5CA-79C0-473D-B171-5BED6F9671BB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9B9-32FC-468D-89AA-86A5E43935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5CA-79C0-473D-B171-5BED6F9671BB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9B9-32FC-468D-89AA-86A5E43935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5CA-79C0-473D-B171-5BED6F9671BB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9B9-32FC-468D-89AA-86A5E43935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5CA-79C0-473D-B171-5BED6F9671BB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9B9-32FC-468D-89AA-86A5E43935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5CA-79C0-473D-B171-5BED6F9671BB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9B9-32FC-468D-89AA-86A5E43935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5CA-79C0-473D-B171-5BED6F9671BB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9B9-32FC-468D-89AA-86A5E43935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DA5CA-79C0-473D-B171-5BED6F9671BB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E49B9-32FC-468D-89AA-86A5E439359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DA5CA-79C0-473D-B171-5BED6F9671BB}" type="datetimeFigureOut">
              <a:rPr lang="el-GR" smtClean="0"/>
              <a:t>9/1/2022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49B9-32FC-468D-89AA-86A5E439359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Medieval Cities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Νίκος </a:t>
            </a:r>
            <a:r>
              <a:rPr lang="el-GR" dirty="0" err="1" smtClean="0"/>
              <a:t>Παρδάλης</a:t>
            </a:r>
            <a:endParaRPr lang="el-GR" dirty="0" smtClean="0"/>
          </a:p>
          <a:p>
            <a:r>
              <a:rPr lang="el-GR" dirty="0" smtClean="0"/>
              <a:t>Πέτρος </a:t>
            </a:r>
            <a:r>
              <a:rPr lang="el-GR" dirty="0" err="1" smtClean="0"/>
              <a:t>Πουλιάς</a:t>
            </a:r>
            <a:endParaRPr lang="el-GR" dirty="0" smtClean="0"/>
          </a:p>
          <a:p>
            <a:r>
              <a:rPr lang="el-GR" dirty="0" smtClean="0"/>
              <a:t>Β΄2 2021/22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l-GR" dirty="0" err="1" smtClean="0"/>
              <a:t>ενετια</a:t>
            </a:r>
            <a:endParaRPr lang="el-GR" dirty="0"/>
          </a:p>
        </p:txBody>
      </p:sp>
      <p:pic>
        <p:nvPicPr>
          <p:cNvPr id="5" name="4 - Θέση εικόνας" descr="Venic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Πανεπιστήμιο                                   </a:t>
            </a:r>
            <a:r>
              <a:rPr lang="en-US" dirty="0" err="1" smtClean="0"/>
              <a:t>Universita</a:t>
            </a:r>
            <a:r>
              <a:rPr lang="en-US" dirty="0" smtClean="0"/>
              <a:t> </a:t>
            </a:r>
            <a:r>
              <a:rPr lang="en-US" smtClean="0"/>
              <a:t>Ca’Foscari</a:t>
            </a:r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>
            <a:off x="2928926" y="5357826"/>
            <a:ext cx="133559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Σιένα</a:t>
            </a:r>
            <a:endParaRPr lang="el-GR" dirty="0"/>
          </a:p>
        </p:txBody>
      </p:sp>
      <p:pic>
        <p:nvPicPr>
          <p:cNvPr id="5" name="4 - Θέση εικόνας" descr="sienna-toscana-1068x6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4" r="12484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Πανεπιστήμιο                             </a:t>
            </a:r>
            <a:r>
              <a:rPr lang="en-US" dirty="0" err="1" smtClean="0"/>
              <a:t>Universita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Siena</a:t>
            </a:r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>
            <a:off x="3071802" y="5429264"/>
            <a:ext cx="9069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Πράγα</a:t>
            </a:r>
            <a:endParaRPr lang="el-GR" dirty="0"/>
          </a:p>
        </p:txBody>
      </p:sp>
      <p:pic>
        <p:nvPicPr>
          <p:cNvPr id="5" name="4 - Θέση εικόνας" descr="1181561-praga2018-68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67" r="16667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Πανεπιστήμιο                             </a:t>
            </a:r>
            <a:r>
              <a:rPr lang="el-GR" dirty="0" err="1" smtClean="0"/>
              <a:t>Πανεπιστήμιο</a:t>
            </a:r>
            <a:r>
              <a:rPr lang="el-GR" dirty="0" smtClean="0"/>
              <a:t> του Καρόλου</a:t>
            </a:r>
            <a:endParaRPr lang="el-GR" dirty="0"/>
          </a:p>
        </p:txBody>
      </p:sp>
      <p:sp>
        <p:nvSpPr>
          <p:cNvPr id="8" name="7 - Δεξιό βέλος"/>
          <p:cNvSpPr/>
          <p:nvPr/>
        </p:nvSpPr>
        <p:spPr>
          <a:xfrm>
            <a:off x="3000364" y="5429264"/>
            <a:ext cx="10001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Κολμαρ</a:t>
            </a:r>
            <a:endParaRPr lang="el-GR" dirty="0"/>
          </a:p>
        </p:txBody>
      </p:sp>
      <p:pic>
        <p:nvPicPr>
          <p:cNvPr id="6" name="5 - Θέση εικόνας" descr="colmar-4448709_128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73" r="5573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Πανεπιστήμιο                            </a:t>
            </a:r>
            <a:r>
              <a:rPr lang="en-US" dirty="0" smtClean="0"/>
              <a:t> University of Haute Alsace IUT</a:t>
            </a:r>
            <a:endParaRPr lang="el-GR" dirty="0"/>
          </a:p>
        </p:txBody>
      </p:sp>
      <p:sp>
        <p:nvSpPr>
          <p:cNvPr id="7" name="6 - Δεξιό βέλος"/>
          <p:cNvSpPr/>
          <p:nvPr/>
        </p:nvSpPr>
        <p:spPr>
          <a:xfrm>
            <a:off x="3000364" y="5429264"/>
            <a:ext cx="9784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Σαν </a:t>
            </a:r>
            <a:r>
              <a:rPr lang="el-GR" dirty="0" err="1" smtClean="0"/>
              <a:t>Τζιμινιάνο</a:t>
            </a:r>
            <a:endParaRPr lang="el-GR" dirty="0"/>
          </a:p>
        </p:txBody>
      </p:sp>
      <p:pic>
        <p:nvPicPr>
          <p:cNvPr id="5" name="4 - Θέση εικόνας" descr="San-Gimignano-kentriki-1068x6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4" r="12484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ροθενμπεργκ</a:t>
            </a:r>
            <a:endParaRPr lang="el-GR" dirty="0"/>
          </a:p>
        </p:txBody>
      </p:sp>
      <p:pic>
        <p:nvPicPr>
          <p:cNvPr id="5" name="4 - Θέση εικόνας" descr="b0620dd5-baaa-4c82-9c16-ebe4540841db-istock-6196387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Πανεπιστήμιο                                </a:t>
            </a:r>
            <a:r>
              <a:rPr lang="en-US" dirty="0" err="1" smtClean="0"/>
              <a:t>Hochsule</a:t>
            </a:r>
            <a:r>
              <a:rPr lang="en-US" dirty="0" smtClean="0"/>
              <a:t> </a:t>
            </a:r>
            <a:r>
              <a:rPr lang="en-US" dirty="0" err="1" smtClean="0"/>
              <a:t>Ansbach</a:t>
            </a:r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>
            <a:off x="2928926" y="5357826"/>
            <a:ext cx="11927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l-GR" dirty="0"/>
          </a:p>
        </p:txBody>
      </p:sp>
      <p:pic>
        <p:nvPicPr>
          <p:cNvPr id="5" name="4 - Θέση εικόνας" descr="gettyimages-8185910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1" r="12501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Mont Saint Michel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Καρκασσόνε</a:t>
            </a:r>
            <a:endParaRPr lang="el-GR" dirty="0"/>
          </a:p>
        </p:txBody>
      </p:sp>
      <p:pic>
        <p:nvPicPr>
          <p:cNvPr id="5" name="4 - Θέση εικόνας" descr="carcassonne-1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5" b="35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Πανεπιστήμιο                            </a:t>
            </a:r>
            <a:r>
              <a:rPr lang="en-US" dirty="0" smtClean="0"/>
              <a:t>University of Perpignan</a:t>
            </a:r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>
            <a:off x="2928926" y="5357826"/>
            <a:ext cx="104984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Ταλλινν</a:t>
            </a:r>
            <a:endParaRPr lang="el-GR" dirty="0"/>
          </a:p>
        </p:txBody>
      </p:sp>
      <p:pic>
        <p:nvPicPr>
          <p:cNvPr id="5" name="4 - Θέση εικόνας" descr="tallinn-estonia-shutterstock_160118099_de3f1c2e1e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/>
      </p:pic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Πανεπιστήμιο                            </a:t>
            </a:r>
            <a:r>
              <a:rPr lang="el-GR" dirty="0" err="1" smtClean="0"/>
              <a:t>Πανεπιστήμιο</a:t>
            </a:r>
            <a:r>
              <a:rPr lang="el-GR" dirty="0" smtClean="0"/>
              <a:t> του </a:t>
            </a:r>
            <a:r>
              <a:rPr lang="el-GR" dirty="0" err="1" smtClean="0"/>
              <a:t>Ταλλινν</a:t>
            </a:r>
            <a:endParaRPr lang="el-GR" dirty="0"/>
          </a:p>
        </p:txBody>
      </p:sp>
      <p:sp>
        <p:nvSpPr>
          <p:cNvPr id="6" name="5 - Δεξιό βέλος"/>
          <p:cNvSpPr/>
          <p:nvPr/>
        </p:nvSpPr>
        <p:spPr>
          <a:xfrm>
            <a:off x="3000364" y="5429264"/>
            <a:ext cx="97840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52</Words>
  <Application>Microsoft Office PowerPoint</Application>
  <PresentationFormat>Προβολή στην οθόνη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Θέμα του Office</vt:lpstr>
      <vt:lpstr>Medieval Cities</vt:lpstr>
      <vt:lpstr>Σιένα</vt:lpstr>
      <vt:lpstr>Πράγα</vt:lpstr>
      <vt:lpstr>Κολμαρ</vt:lpstr>
      <vt:lpstr>Σαν Τζιμινιάνο</vt:lpstr>
      <vt:lpstr>ροθενμπεργκ</vt:lpstr>
      <vt:lpstr>  </vt:lpstr>
      <vt:lpstr>Καρκασσόνε</vt:lpstr>
      <vt:lpstr>Ταλλινν</vt:lpstr>
      <vt:lpstr>Bενετια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Cities</dc:title>
  <dc:creator>Windows User</dc:creator>
  <cp:lastModifiedBy>Windows User</cp:lastModifiedBy>
  <cp:revision>8</cp:revision>
  <dcterms:created xsi:type="dcterms:W3CDTF">2022-01-09T18:08:11Z</dcterms:created>
  <dcterms:modified xsi:type="dcterms:W3CDTF">2022-01-09T19:21:47Z</dcterms:modified>
</cp:coreProperties>
</file>