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Σύστημα Διαχωριστικών Νερών (Ballast System)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Προσομοιωτής VLCC 7S80ME – ID162 &amp; ID163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Οι μαθητές να εξοικειωθούν με το σύστημα ballast, να αναγνωρίζουν τους πίνακες ελέγχου και να εκτελούν διαδικασίες ασφαλούς μετακίνησης βαρών.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⚙️ Τι είναι το Σύστημα Ballast;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Χρησιμοποιείται για τη σταθερότητα και ευστάθεια του πλοίου</a:t>
            </a:r>
          </a:p>
          <a:p>
            <a:r>
              <a:t>- Περιλαμβάνει αντλίες, βαλβίδες, δεξαμενές και πίνακες ελέγχου</a:t>
            </a:r>
          </a:p>
          <a:p>
            <a:r>
              <a:t>- Ρυθμίζει το βύθισμα και την κατανομή βάρους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🔧 Εκκίνηση Αντλίας Ballast (ID162)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Άνοιγμα βαλβίδων σφράγισης &amp; απόρριψης</a:t>
            </a:r>
          </a:p>
          <a:p>
            <a:r>
              <a:t>2. Εκκίνηση pre-lube pump</a:t>
            </a:r>
          </a:p>
          <a:p>
            <a:r>
              <a:t>3. Κλείσιμο διακόπτη &amp; πάτημα RESET</a:t>
            </a:r>
          </a:p>
          <a:p>
            <a:r>
              <a:t>4. Ενεργοποίηση ατμού → λειτουργία &gt;300 RPM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🧪 Έλεγχος Συστήματος Ballast (ID163)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Ενεργοποίηση MAIN SOURCE</a:t>
            </a:r>
          </a:p>
          <a:p>
            <a:r>
              <a:t>- Εκκίνηση υδραυλικής μονάδας</a:t>
            </a:r>
          </a:p>
          <a:p>
            <a:r>
              <a:t>- Έλεγχος λειτουργιών: Gravity Fill, Discharge, Forced, Sweep Jet</a:t>
            </a:r>
          </a:p>
          <a:p>
            <a:r>
              <a:t>- Παρακολούθηση ενδείξεων και alarm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📌 Σημεία Ασφάλειας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Αποφυγή ταυτόχρονης πλήρωσης &amp; εκκένωσης</a:t>
            </a:r>
          </a:p>
          <a:p>
            <a:r>
              <a:t>- Έλεγχος φίλτρων και υδραυλικής πίεσης</a:t>
            </a:r>
          </a:p>
          <a:p>
            <a:r>
              <a:t>- Καταγραφή δεξαμενής πριν και μετά την ενέργεια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Άσκηση Εμπέδωσης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Ποιο είναι το πρώτο βήμα πριν εκκινήσεις την αντλία ballast;</a:t>
            </a:r>
          </a:p>
          <a:p>
            <a:r>
              <a:t>2. Πώς διασφαλίζεται ότι η στροφή έφτασε τα 300 RPM;</a:t>
            </a:r>
          </a:p>
          <a:p>
            <a:r>
              <a:t>3. Ποιες ενέργειες περιλαμβάνονται στη λειτουργία Forced Fill;</a:t>
            </a:r>
          </a:p>
          <a:p>
            <a:r>
              <a:t>4. Τι κάνεις αν παρουσιαστεί alarm overflow;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