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Λειτουργία &amp; Εκκίνηση Ατμολέβητα (Boiler)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Προσομοιωτής VLCC 7S80ME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🎯 Σκοπός Μαθήματος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Οι μαθητές να εξοικειωθούν με τη λειτουργία, εκκίνηση και έλεγχο του ατμολέβητα μέσω panels και διαδικασιών ασφαλείας.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🔥 Τι είναι ο Ατμολέβητας (Boiler);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Παράγει ατμό για θέρμανση, συστήματα καυσίμου, HFO heaters, αποστείρωση</a:t>
            </a:r>
          </a:p>
          <a:p>
            <a:r>
              <a:t>- Κρίσιμο για αυτόνομα βοηθητικά συστήματα</a:t>
            </a:r>
          </a:p>
          <a:p>
            <a:r>
              <a:t>- Τροφοδοτείται με MDO/HFO, αέρα και νερό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⚙️ Βήματα Εκκίνησης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Έλεγχος στάθμης νερού / alarm low level</a:t>
            </a:r>
          </a:p>
          <a:p>
            <a:r>
              <a:t>2. Άνοιγμα καυσίμου, αέρα, αντλίας feed water</a:t>
            </a:r>
          </a:p>
          <a:p>
            <a:r>
              <a:t>3. Έναυση με burner (ID40)</a:t>
            </a:r>
          </a:p>
          <a:p>
            <a:r>
              <a:t>4. Έλεγχος πίεσης και θερμοκρασίας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🧠 Panels &amp; Αυτοματισμοί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ID40: Χειρισμός καυστήρα</a:t>
            </a:r>
          </a:p>
          <a:p>
            <a:r>
              <a:t>- ID41: Ενδείξεις λειτουργίας boiler</a:t>
            </a:r>
          </a:p>
          <a:p>
            <a:r>
              <a:t>- Burner safety interlock, purge, spark sequence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🔍 Σημεία Προσοχής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Πίεση &gt; 7 bar για HFO systems</a:t>
            </a:r>
          </a:p>
          <a:p>
            <a:r>
              <a:t>- Προστασία dry fire με water level</a:t>
            </a:r>
          </a:p>
          <a:p>
            <a:r>
              <a:t>- Προθέρμανση σωληνώσεων και δεξαμενών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📝 Εμπεδωτική Άσκηση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Τι ελέγχεις πριν ενεργοποιήσεις τον burner;</a:t>
            </a:r>
          </a:p>
          <a:p>
            <a:r>
              <a:t>2. Ποια βήματα ακολουθούν το purge;</a:t>
            </a:r>
          </a:p>
          <a:p>
            <a:r>
              <a:t>3. Τι σημαίνει alarm στο ID41;</a:t>
            </a:r>
          </a:p>
          <a:p>
            <a:r>
              <a:t>4. Πώς γίνεται η μετάβαση σε standby;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