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Εκκίνηση Κύριας Μηχανής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Προσομοιωτής VLCC 7S80ME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🎯 Σκοπός Μαθήματος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Να αποκτήσουν οι μαθητές δεξιότητες στην προετοιμασία και εκκίνηση κύριας μηχανής μέσω προσομοιωτή μηχανοστασίου πλοίου τύπου VLCC.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🧠 Θεωρητική Εισαγωγή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Κύρια μηχανή: MAN B&amp;W 7S80ME-C9.2</a:t>
            </a:r>
          </a:p>
          <a:p>
            <a:r>
              <a:t>- Συνδυασμός ηλεκτρικής, υδραυλικής και αεροκίνητης ενέργειας</a:t>
            </a:r>
          </a:p>
          <a:p>
            <a:r>
              <a:t>- Από 'cold ship' σε 'engine ready'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🔧 Βασικά Στάδια Εκκίνησης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Αερισμός μηχανοστασίου (ID100, 114, 96, 74)</a:t>
            </a:r>
          </a:p>
          <a:p>
            <a:r>
              <a:t>2. Σύστημα τιμονιού (ID150, ID132)</a:t>
            </a:r>
          </a:p>
          <a:p>
            <a:r>
              <a:t>3. Απεμπλοκή turning gear</a:t>
            </a:r>
          </a:p>
          <a:p>
            <a:r>
              <a:t>4. STAND-BY</a:t>
            </a:r>
          </a:p>
          <a:p>
            <a:r>
              <a:t>5. Κυκλοφορία EGB</a:t>
            </a:r>
          </a:p>
          <a:p>
            <a:r>
              <a:t>6. Μεταφορά ελέγχου</a:t>
            </a:r>
          </a:p>
          <a:p>
            <a:r>
              <a:t>7. DEAD SLOW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🛢️ Μετάβαση σε Καύσιμο HFO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Θερμαντήρας (atomizer heater)</a:t>
            </a:r>
          </a:p>
          <a:p>
            <a:r>
              <a:t>- Βαλβίδες ατμού &amp; φίλτρων</a:t>
            </a:r>
          </a:p>
          <a:p>
            <a:r>
              <a:t>- Βαλβίδα changeover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📌 Χρήσιμα Panel IDs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ID100/114: Θαλάσσιο νερό / LTFW</a:t>
            </a:r>
          </a:p>
          <a:p>
            <a:r>
              <a:t>- ID74: Ανεμιστήρες</a:t>
            </a:r>
          </a:p>
          <a:p>
            <a:r>
              <a:t>- ID132: Πηδάλιο Γέφυρας</a:t>
            </a:r>
          </a:p>
          <a:p>
            <a:r>
              <a:t>- ID127: ECR Standby/Blowers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✅ Τελικός Έλεγχος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Πίεση servo ~21 MPa</a:t>
            </a:r>
          </a:p>
          <a:p>
            <a:r>
              <a:t>- Βοηθητικοί φυσητήρες σε λειτουργία</a:t>
            </a:r>
          </a:p>
          <a:p>
            <a:r>
              <a:t>- DEAD SLOW = 21 RPM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📝 Άσκηση Εμπέδωσης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Ποια είναι η σειρά ενεργοποίησης των ανεμιστήρων;</a:t>
            </a:r>
          </a:p>
          <a:p>
            <a:r>
              <a:t>2. Τι ελέγχεις πριν το STAND-BY;</a:t>
            </a:r>
          </a:p>
          <a:p>
            <a:r>
              <a:t>3. Ποιες βαλβίδες για HFO;</a:t>
            </a:r>
          </a:p>
          <a:p>
            <a:r>
              <a:t>4. Τι σημαίνει πίεση servo 18 MPa;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