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Ηλεκτρομηχανές στο Μηχανοστάσιο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Προσομοιωτής VLCC 7S80ME – Εκκίνηση &amp; Έλεγχος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Οι μαθητές να γνωρίσουν τη λειτουργία και τη χρήση των ηλεκτροκινητήρων στο μηχανοστάσιο.</a:t>
            </a:r>
          </a:p>
          <a:p>
            <a:r>
              <a:t>Να εξοικειωθούν με τους πίνακες εκκίνησης και ελέγχου των ηλεκτρικών φορτίων.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🔌 Εισαγωγή στις Ηλεκτρομηχανές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Οι ηλεκτροκινητήρες ενεργοποιούν αντλίες, ανεμιστήρες, μηχανές λαδιού, κ.ά.</a:t>
            </a:r>
          </a:p>
          <a:p>
            <a:r>
              <a:t>- Εκκινούνται μέσω panels (π.χ. LP1, 3S, A1)</a:t>
            </a:r>
          </a:p>
          <a:p>
            <a:r>
              <a:t>- Ελέγχονται με breakers, θερμαντήρες, relay και φώτα ένδειξης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⚙️ Διαδικασία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Έλεγχος παροχής ρεύματος στον πίνακα (ID113–115)</a:t>
            </a:r>
          </a:p>
          <a:p>
            <a:r>
              <a:t>2. Θέση του breaker σε ON</a:t>
            </a:r>
          </a:p>
          <a:p>
            <a:r>
              <a:t>3. Έλεγχος θερμαντήρα και overload relay</a:t>
            </a:r>
          </a:p>
          <a:p>
            <a:r>
              <a:t>4. Χειροκίνητη ή αυτόματη έναυση μέσω προσομοιωτή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📌 Πίνακες &amp; Αναγνωριστικά (IDs)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ID113: Motor Group Panel</a:t>
            </a:r>
          </a:p>
          <a:p>
            <a:r>
              <a:t>- ID114: Electric Blower Starters</a:t>
            </a:r>
          </a:p>
          <a:p>
            <a:r>
              <a:t>- ID115: Heater / AC Panel</a:t>
            </a:r>
          </a:p>
          <a:p>
            <a:r>
              <a:t>- ID50–55: Αντλίες, ψυγεία, θερμαντήρες, ανυψωτικές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🚨 Ενδείξεις &amp; Προβλήματα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Αν δεν ανάψει πράσινο φως: πιθανό σφάλμα breaker</a:t>
            </a:r>
          </a:p>
          <a:p>
            <a:r>
              <a:t>- Κόκκινο φως: overload ή βλάβη θερμαντήρα</a:t>
            </a:r>
          </a:p>
          <a:p>
            <a:r>
              <a:t>- Δεν λειτουργεί μοτέρ → ελέγχεται panel + relay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✅ Έλεγχος Λειτουργίας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Ο κινητήρας λειτουργεί χωρίς κραδασμούς</a:t>
            </a:r>
          </a:p>
          <a:p>
            <a:r>
              <a:t>- Ο θερμαντήρας διατηρεί θερμοκρασία</a:t>
            </a:r>
          </a:p>
          <a:p>
            <a:r>
              <a:t>- Η ασφαλειοθήκη παραμένει κλειστή και σταθερή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Άσκηση Εμπέδωσης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Πώς εκκινείται ένας ανεμιστήρας μέσω ID114;</a:t>
            </a:r>
          </a:p>
          <a:p>
            <a:r>
              <a:t>2. Τι υποδεικνύει ένα αναμμένο κόκκινο φως σε πίνακα LP1;</a:t>
            </a:r>
          </a:p>
          <a:p>
            <a:r>
              <a:t>3. Ποια είναι η χρήση του overload relay;</a:t>
            </a:r>
          </a:p>
          <a:p>
            <a:r>
              <a:t>4. Ποια βήματα ακολουθείς αν ένας κινητήρας δεν ξεκινά;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