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Εκκίνηση Μηχανής Εκτάκτου Ανάγκης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Emergency Generator – Προσομοιωτής VLCC 7S80ME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Οι μαθητές να αποκτήσουν δεξιότητες στην εκκίνηση και έλεγχο της μηχανής εκτάκτου ανάγκης σύμφωνα με το εγχειρίδιο DMS-2017.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🧠 Θεωρητική Εισαγωγή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Η Emergency Engine τίθεται σε λειτουργία σε περιπτώσεις black-out</a:t>
            </a:r>
          </a:p>
          <a:p>
            <a:r>
              <a:t>- Τροφοδοτεί κρίσιμα συστήματα (φώτα, ασύρματο, αντλίες πυρκαγιάς)</a:t>
            </a:r>
          </a:p>
          <a:p>
            <a:r>
              <a:t>- Λειτουργεί αυτόνομα με δικό της καύσιμο και εκκινητήρα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🔧 Διαδικασία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Έλεγχος κατάστασης μπαταριών</a:t>
            </a:r>
          </a:p>
          <a:p>
            <a:r>
              <a:t>2. Άνοιγμα βαλβίδας παροχής καυσίμου</a:t>
            </a:r>
          </a:p>
          <a:p>
            <a:r>
              <a:t>3. Εκκίνηση από πίνακα (ID92)</a:t>
            </a:r>
          </a:p>
          <a:p>
            <a:r>
              <a:t>4. Έλεγχος λειτουργίας στον πίνακα ID93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📌 Έλεγχοι και Αυτοματισμοί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Αυτόματη εκκίνηση σε απώλεια τάσης</a:t>
            </a:r>
          </a:p>
          <a:p>
            <a:r>
              <a:t>- Χειροκίνητη επαναφορά μέσω ID panel</a:t>
            </a:r>
          </a:p>
          <a:p>
            <a:r>
              <a:t>- Έλεγχος ανεμιστήρων, θερμαντήρων και alarm reset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🛠️ Panel IDs Συστήματος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ID90–92: Έλεγχος και εκκίνηση</a:t>
            </a:r>
          </a:p>
          <a:p>
            <a:r>
              <a:t>- ID93: Κατάσταση Emergency Generator</a:t>
            </a:r>
          </a:p>
          <a:p>
            <a:r>
              <a:t>- ID94–95: Πίνακες διανομής 220/440V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✅ Κριτήρια Επιτυχούς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Η τάση 440V είναι σταθερή στον πίνακα ID94</a:t>
            </a:r>
          </a:p>
          <a:p>
            <a:r>
              <a:t>- Ο κινητήρας λειτουργεί σταθερά χωρίς alarm</a:t>
            </a:r>
          </a:p>
          <a:p>
            <a:r>
              <a:t>- Ο αυτόματος διακόπτης είναι σε θέση 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Άσκηση Εμπέδωσης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Ποια είναι η διαδικασία χειροκίνητης εκκίνησης της EG;</a:t>
            </a:r>
          </a:p>
          <a:p>
            <a:r>
              <a:t>2. Τι ελέγχεις στο panel ID93;</a:t>
            </a:r>
          </a:p>
          <a:p>
            <a:r>
              <a:t>3. Πώς επιβεβαιώνεις ότι το σύστημα δίνει ρεύμα 440V;</a:t>
            </a:r>
          </a:p>
          <a:p>
            <a:r>
              <a:t>4. Τι κάνεις αν η εκκίνηση αποτύχει;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