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Σύστημα Πηδαλιουχίας (Steering Gear)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Προσομοιωτής VLCC 7S80ME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Οι μαθητές να κατανοήσουν τη λειτουργία του συστήματος πηδαλιουχίας και να εκτελέσουν τη διαδικασία ελέγχου και εκκίνησης σε προσομοιωτή.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⚙️ Λειτουργία Steering Gear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Υδραυλικό σύστημα που κινεί το πηδάλιο</a:t>
            </a:r>
          </a:p>
          <a:p>
            <a:r>
              <a:t>- Χρησιμοποιεί servo αντλίες για πίεση και κατεύθυνση</a:t>
            </a:r>
          </a:p>
          <a:p>
            <a:r>
              <a:t>- Επιβλέπεται από το Bridge, ECR και τοπικά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🔧 Διαδικασία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Εκκίνηση 2 αντλιών servo λαδιού</a:t>
            </a:r>
          </a:p>
          <a:p>
            <a:r>
              <a:t>2. Ρύθμιση 3ης αντλίας σε STANDBY</a:t>
            </a:r>
          </a:p>
          <a:p>
            <a:r>
              <a:t>3. Έλεγχος χειροκίνητης λειτουργίας</a:t>
            </a:r>
          </a:p>
          <a:p>
            <a:r>
              <a:t>4. Μετάβαση σε AUTO από το Bridge (ID132)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🧭 Τρόποι Χειρισμού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HAND mode: χειροκίνητο από τοπικό πίνακα</a:t>
            </a:r>
          </a:p>
          <a:p>
            <a:r>
              <a:t>- NFU: Non-follow up χειρισμός (γρήγορη απόκριση)</a:t>
            </a:r>
          </a:p>
          <a:p>
            <a:r>
              <a:t>- AUTO: αυτόματη πορεία μέσω autopilot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📌 Πίνακες &amp; Σημεία Ελέγχου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ID132: Bridge mode selection</a:t>
            </a:r>
          </a:p>
          <a:p>
            <a:r>
              <a:t>- ECR indications για πίεση, θέση servo, alarms</a:t>
            </a:r>
          </a:p>
          <a:p>
            <a:r>
              <a:t>- Σύστημα backup &amp; emergency steering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Άσκηση Εμπέδωσης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Πώς ενεργοποιείται το steering από ECR;</a:t>
            </a:r>
          </a:p>
          <a:p>
            <a:r>
              <a:t>2. Τι σημαίνει αν μια αντλία δεν ανταποκρίνεται;</a:t>
            </a:r>
          </a:p>
          <a:p>
            <a:r>
              <a:t>3. Πώς μεταφέρεται η λειτουργία από Bridge σε Manual;</a:t>
            </a:r>
          </a:p>
          <a:p>
            <a:r>
              <a:t>4. Ποια είναι η διαδικασία δοκιμής χειροκίνητου ελέγχου;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