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png" ContentType="image/png"/>
  <Override PartName="/ppt/media/image2.png" ContentType="image/png"/>
  <Override PartName="/ppt/media/image9.jpeg" ContentType="image/jpeg"/>
  <Override PartName="/ppt/media/image3.png" ContentType="image/png"/>
  <Override PartName="/ppt/media/image6.jpeg" ContentType="image/jpeg"/>
  <Override PartName="/ppt/media/image4.png" ContentType="image/png"/>
  <Override PartName="/ppt/media/image5.png" ContentType="image/png"/>
  <Override PartName="/ppt/media/image7.png" ContentType="image/png"/>
  <Override PartName="/ppt/media/image8.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24" name="PlaceHolder 2"/>
          <p:cNvSpPr>
            <a:spLocks noGrp="1"/>
          </p:cNvSpPr>
          <p:nvPr>
            <p:ph type="body"/>
          </p:nvPr>
        </p:nvSpPr>
        <p:spPr>
          <a:xfrm>
            <a:off x="1141560" y="2249640"/>
            <a:ext cx="990576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5" name="PlaceHolder 3"/>
          <p:cNvSpPr>
            <a:spLocks noGrp="1"/>
          </p:cNvSpPr>
          <p:nvPr>
            <p:ph type="body"/>
          </p:nvPr>
        </p:nvSpPr>
        <p:spPr>
          <a:xfrm>
            <a:off x="1141560" y="4099680"/>
            <a:ext cx="990576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27" name="PlaceHolder 2"/>
          <p:cNvSpPr>
            <a:spLocks noGrp="1"/>
          </p:cNvSpPr>
          <p:nvPr>
            <p:ph type="body"/>
          </p:nvPr>
        </p:nvSpPr>
        <p:spPr>
          <a:xfrm>
            <a:off x="114156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8" name="PlaceHolder 3"/>
          <p:cNvSpPr>
            <a:spLocks noGrp="1"/>
          </p:cNvSpPr>
          <p:nvPr>
            <p:ph type="body"/>
          </p:nvPr>
        </p:nvSpPr>
        <p:spPr>
          <a:xfrm>
            <a:off x="621720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9" name="PlaceHolder 4"/>
          <p:cNvSpPr>
            <a:spLocks noGrp="1"/>
          </p:cNvSpPr>
          <p:nvPr>
            <p:ph type="body"/>
          </p:nvPr>
        </p:nvSpPr>
        <p:spPr>
          <a:xfrm>
            <a:off x="114156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0" name="PlaceHolder 5"/>
          <p:cNvSpPr>
            <a:spLocks noGrp="1"/>
          </p:cNvSpPr>
          <p:nvPr>
            <p:ph type="body"/>
          </p:nvPr>
        </p:nvSpPr>
        <p:spPr>
          <a:xfrm>
            <a:off x="621720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32" name="PlaceHolder 2"/>
          <p:cNvSpPr>
            <a:spLocks noGrp="1"/>
          </p:cNvSpPr>
          <p:nvPr>
            <p:ph type="body"/>
          </p:nvPr>
        </p:nvSpPr>
        <p:spPr>
          <a:xfrm>
            <a:off x="1141560" y="224964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3" name="PlaceHolder 3"/>
          <p:cNvSpPr>
            <a:spLocks noGrp="1"/>
          </p:cNvSpPr>
          <p:nvPr>
            <p:ph type="body"/>
          </p:nvPr>
        </p:nvSpPr>
        <p:spPr>
          <a:xfrm>
            <a:off x="4490640" y="224964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4" name="PlaceHolder 4"/>
          <p:cNvSpPr>
            <a:spLocks noGrp="1"/>
          </p:cNvSpPr>
          <p:nvPr>
            <p:ph type="body"/>
          </p:nvPr>
        </p:nvSpPr>
        <p:spPr>
          <a:xfrm>
            <a:off x="7839720" y="224964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5" name="PlaceHolder 5"/>
          <p:cNvSpPr>
            <a:spLocks noGrp="1"/>
          </p:cNvSpPr>
          <p:nvPr>
            <p:ph type="body"/>
          </p:nvPr>
        </p:nvSpPr>
        <p:spPr>
          <a:xfrm>
            <a:off x="1141560" y="409968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6" name="PlaceHolder 6"/>
          <p:cNvSpPr>
            <a:spLocks noGrp="1"/>
          </p:cNvSpPr>
          <p:nvPr>
            <p:ph type="body"/>
          </p:nvPr>
        </p:nvSpPr>
        <p:spPr>
          <a:xfrm>
            <a:off x="4490640" y="409968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37" name="PlaceHolder 7"/>
          <p:cNvSpPr>
            <a:spLocks noGrp="1"/>
          </p:cNvSpPr>
          <p:nvPr>
            <p:ph type="body"/>
          </p:nvPr>
        </p:nvSpPr>
        <p:spPr>
          <a:xfrm>
            <a:off x="7839720" y="409968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85" name="PlaceHolder 2"/>
          <p:cNvSpPr>
            <a:spLocks noGrp="1"/>
          </p:cNvSpPr>
          <p:nvPr>
            <p:ph type="subTitle"/>
          </p:nvPr>
        </p:nvSpPr>
        <p:spPr>
          <a:xfrm>
            <a:off x="1141560" y="2249640"/>
            <a:ext cx="9905760" cy="354132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87" name="PlaceHolder 2"/>
          <p:cNvSpPr>
            <a:spLocks noGrp="1"/>
          </p:cNvSpPr>
          <p:nvPr>
            <p:ph type="body"/>
          </p:nvPr>
        </p:nvSpPr>
        <p:spPr>
          <a:xfrm>
            <a:off x="1141560" y="2249640"/>
            <a:ext cx="9905760" cy="35413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89" name="PlaceHolder 2"/>
          <p:cNvSpPr>
            <a:spLocks noGrp="1"/>
          </p:cNvSpPr>
          <p:nvPr>
            <p:ph type="body"/>
          </p:nvPr>
        </p:nvSpPr>
        <p:spPr>
          <a:xfrm>
            <a:off x="114156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90" name="PlaceHolder 3"/>
          <p:cNvSpPr>
            <a:spLocks noGrp="1"/>
          </p:cNvSpPr>
          <p:nvPr>
            <p:ph type="body"/>
          </p:nvPr>
        </p:nvSpPr>
        <p:spPr>
          <a:xfrm>
            <a:off x="621720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1141560" y="618480"/>
            <a:ext cx="9905760" cy="685332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94" name="PlaceHolder 2"/>
          <p:cNvSpPr>
            <a:spLocks noGrp="1"/>
          </p:cNvSpPr>
          <p:nvPr>
            <p:ph type="body"/>
          </p:nvPr>
        </p:nvSpPr>
        <p:spPr>
          <a:xfrm>
            <a:off x="114156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95" name="PlaceHolder 3"/>
          <p:cNvSpPr>
            <a:spLocks noGrp="1"/>
          </p:cNvSpPr>
          <p:nvPr>
            <p:ph type="body"/>
          </p:nvPr>
        </p:nvSpPr>
        <p:spPr>
          <a:xfrm>
            <a:off x="621720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96" name="PlaceHolder 4"/>
          <p:cNvSpPr>
            <a:spLocks noGrp="1"/>
          </p:cNvSpPr>
          <p:nvPr>
            <p:ph type="body"/>
          </p:nvPr>
        </p:nvSpPr>
        <p:spPr>
          <a:xfrm>
            <a:off x="114156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03" name="PlaceHolder 2"/>
          <p:cNvSpPr>
            <a:spLocks noGrp="1"/>
          </p:cNvSpPr>
          <p:nvPr>
            <p:ph type="subTitle"/>
          </p:nvPr>
        </p:nvSpPr>
        <p:spPr>
          <a:xfrm>
            <a:off x="1141560" y="2249640"/>
            <a:ext cx="9905760" cy="354132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98" name="PlaceHolder 2"/>
          <p:cNvSpPr>
            <a:spLocks noGrp="1"/>
          </p:cNvSpPr>
          <p:nvPr>
            <p:ph type="body"/>
          </p:nvPr>
        </p:nvSpPr>
        <p:spPr>
          <a:xfrm>
            <a:off x="114156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99" name="PlaceHolder 3"/>
          <p:cNvSpPr>
            <a:spLocks noGrp="1"/>
          </p:cNvSpPr>
          <p:nvPr>
            <p:ph type="body"/>
          </p:nvPr>
        </p:nvSpPr>
        <p:spPr>
          <a:xfrm>
            <a:off x="621720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00" name="PlaceHolder 4"/>
          <p:cNvSpPr>
            <a:spLocks noGrp="1"/>
          </p:cNvSpPr>
          <p:nvPr>
            <p:ph type="body"/>
          </p:nvPr>
        </p:nvSpPr>
        <p:spPr>
          <a:xfrm>
            <a:off x="621720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202" name="PlaceHolder 2"/>
          <p:cNvSpPr>
            <a:spLocks noGrp="1"/>
          </p:cNvSpPr>
          <p:nvPr>
            <p:ph type="body"/>
          </p:nvPr>
        </p:nvSpPr>
        <p:spPr>
          <a:xfrm>
            <a:off x="114156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03" name="PlaceHolder 3"/>
          <p:cNvSpPr>
            <a:spLocks noGrp="1"/>
          </p:cNvSpPr>
          <p:nvPr>
            <p:ph type="body"/>
          </p:nvPr>
        </p:nvSpPr>
        <p:spPr>
          <a:xfrm>
            <a:off x="621720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04" name="PlaceHolder 4"/>
          <p:cNvSpPr>
            <a:spLocks noGrp="1"/>
          </p:cNvSpPr>
          <p:nvPr>
            <p:ph type="body"/>
          </p:nvPr>
        </p:nvSpPr>
        <p:spPr>
          <a:xfrm>
            <a:off x="1141560" y="4099680"/>
            <a:ext cx="990576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206" name="PlaceHolder 2"/>
          <p:cNvSpPr>
            <a:spLocks noGrp="1"/>
          </p:cNvSpPr>
          <p:nvPr>
            <p:ph type="body"/>
          </p:nvPr>
        </p:nvSpPr>
        <p:spPr>
          <a:xfrm>
            <a:off x="1141560" y="2249640"/>
            <a:ext cx="990576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07" name="PlaceHolder 3"/>
          <p:cNvSpPr>
            <a:spLocks noGrp="1"/>
          </p:cNvSpPr>
          <p:nvPr>
            <p:ph type="body"/>
          </p:nvPr>
        </p:nvSpPr>
        <p:spPr>
          <a:xfrm>
            <a:off x="1141560" y="4099680"/>
            <a:ext cx="990576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209" name="PlaceHolder 2"/>
          <p:cNvSpPr>
            <a:spLocks noGrp="1"/>
          </p:cNvSpPr>
          <p:nvPr>
            <p:ph type="body"/>
          </p:nvPr>
        </p:nvSpPr>
        <p:spPr>
          <a:xfrm>
            <a:off x="114156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0" name="PlaceHolder 3"/>
          <p:cNvSpPr>
            <a:spLocks noGrp="1"/>
          </p:cNvSpPr>
          <p:nvPr>
            <p:ph type="body"/>
          </p:nvPr>
        </p:nvSpPr>
        <p:spPr>
          <a:xfrm>
            <a:off x="621720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1" name="PlaceHolder 4"/>
          <p:cNvSpPr>
            <a:spLocks noGrp="1"/>
          </p:cNvSpPr>
          <p:nvPr>
            <p:ph type="body"/>
          </p:nvPr>
        </p:nvSpPr>
        <p:spPr>
          <a:xfrm>
            <a:off x="114156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2" name="PlaceHolder 5"/>
          <p:cNvSpPr>
            <a:spLocks noGrp="1"/>
          </p:cNvSpPr>
          <p:nvPr>
            <p:ph type="body"/>
          </p:nvPr>
        </p:nvSpPr>
        <p:spPr>
          <a:xfrm>
            <a:off x="621720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214" name="PlaceHolder 2"/>
          <p:cNvSpPr>
            <a:spLocks noGrp="1"/>
          </p:cNvSpPr>
          <p:nvPr>
            <p:ph type="body"/>
          </p:nvPr>
        </p:nvSpPr>
        <p:spPr>
          <a:xfrm>
            <a:off x="1141560" y="224964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5" name="PlaceHolder 3"/>
          <p:cNvSpPr>
            <a:spLocks noGrp="1"/>
          </p:cNvSpPr>
          <p:nvPr>
            <p:ph type="body"/>
          </p:nvPr>
        </p:nvSpPr>
        <p:spPr>
          <a:xfrm>
            <a:off x="4490640" y="224964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6" name="PlaceHolder 4"/>
          <p:cNvSpPr>
            <a:spLocks noGrp="1"/>
          </p:cNvSpPr>
          <p:nvPr>
            <p:ph type="body"/>
          </p:nvPr>
        </p:nvSpPr>
        <p:spPr>
          <a:xfrm>
            <a:off x="7839720" y="224964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7" name="PlaceHolder 5"/>
          <p:cNvSpPr>
            <a:spLocks noGrp="1"/>
          </p:cNvSpPr>
          <p:nvPr>
            <p:ph type="body"/>
          </p:nvPr>
        </p:nvSpPr>
        <p:spPr>
          <a:xfrm>
            <a:off x="1141560" y="409968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8" name="PlaceHolder 6"/>
          <p:cNvSpPr>
            <a:spLocks noGrp="1"/>
          </p:cNvSpPr>
          <p:nvPr>
            <p:ph type="body"/>
          </p:nvPr>
        </p:nvSpPr>
        <p:spPr>
          <a:xfrm>
            <a:off x="4490640" y="409968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219" name="PlaceHolder 7"/>
          <p:cNvSpPr>
            <a:spLocks noGrp="1"/>
          </p:cNvSpPr>
          <p:nvPr>
            <p:ph type="body"/>
          </p:nvPr>
        </p:nvSpPr>
        <p:spPr>
          <a:xfrm>
            <a:off x="7839720" y="4099680"/>
            <a:ext cx="318924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05" name="PlaceHolder 2"/>
          <p:cNvSpPr>
            <a:spLocks noGrp="1"/>
          </p:cNvSpPr>
          <p:nvPr>
            <p:ph type="body"/>
          </p:nvPr>
        </p:nvSpPr>
        <p:spPr>
          <a:xfrm>
            <a:off x="1141560" y="2249640"/>
            <a:ext cx="9905760" cy="35413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07" name="PlaceHolder 2"/>
          <p:cNvSpPr>
            <a:spLocks noGrp="1"/>
          </p:cNvSpPr>
          <p:nvPr>
            <p:ph type="body"/>
          </p:nvPr>
        </p:nvSpPr>
        <p:spPr>
          <a:xfrm>
            <a:off x="114156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08" name="PlaceHolder 3"/>
          <p:cNvSpPr>
            <a:spLocks noGrp="1"/>
          </p:cNvSpPr>
          <p:nvPr>
            <p:ph type="body"/>
          </p:nvPr>
        </p:nvSpPr>
        <p:spPr>
          <a:xfrm>
            <a:off x="621720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1141560" y="618480"/>
            <a:ext cx="9905760" cy="6853320"/>
          </a:xfrm>
          <a:prstGeom prst="rect">
            <a:avLst/>
          </a:prstGeom>
        </p:spPr>
        <p:txBody>
          <a:bodyPr lIns="0" rIns="0" tIns="0" bIns="0" anchor="ctr">
            <a:sp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12" name="PlaceHolder 2"/>
          <p:cNvSpPr>
            <a:spLocks noGrp="1"/>
          </p:cNvSpPr>
          <p:nvPr>
            <p:ph type="body"/>
          </p:nvPr>
        </p:nvSpPr>
        <p:spPr>
          <a:xfrm>
            <a:off x="114156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3" name="PlaceHolder 3"/>
          <p:cNvSpPr>
            <a:spLocks noGrp="1"/>
          </p:cNvSpPr>
          <p:nvPr>
            <p:ph type="body"/>
          </p:nvPr>
        </p:nvSpPr>
        <p:spPr>
          <a:xfrm>
            <a:off x="621720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4" name="PlaceHolder 4"/>
          <p:cNvSpPr>
            <a:spLocks noGrp="1"/>
          </p:cNvSpPr>
          <p:nvPr>
            <p:ph type="body"/>
          </p:nvPr>
        </p:nvSpPr>
        <p:spPr>
          <a:xfrm>
            <a:off x="114156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16" name="PlaceHolder 2"/>
          <p:cNvSpPr>
            <a:spLocks noGrp="1"/>
          </p:cNvSpPr>
          <p:nvPr>
            <p:ph type="body"/>
          </p:nvPr>
        </p:nvSpPr>
        <p:spPr>
          <a:xfrm>
            <a:off x="1141560" y="2249640"/>
            <a:ext cx="4833720" cy="35413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7" name="PlaceHolder 3"/>
          <p:cNvSpPr>
            <a:spLocks noGrp="1"/>
          </p:cNvSpPr>
          <p:nvPr>
            <p:ph type="body"/>
          </p:nvPr>
        </p:nvSpPr>
        <p:spPr>
          <a:xfrm>
            <a:off x="621720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18" name="PlaceHolder 4"/>
          <p:cNvSpPr>
            <a:spLocks noGrp="1"/>
          </p:cNvSpPr>
          <p:nvPr>
            <p:ph type="body"/>
          </p:nvPr>
        </p:nvSpPr>
        <p:spPr>
          <a:xfrm>
            <a:off x="6217200" y="409968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1141560" y="618480"/>
            <a:ext cx="9905760" cy="1478160"/>
          </a:xfrm>
          <a:prstGeom prst="rect">
            <a:avLst/>
          </a:prstGeom>
        </p:spPr>
        <p:txBody>
          <a:bodyPr lIns="0" rIns="0" tIns="0" bIns="0" anchor="ctr">
            <a:spAutoFit/>
          </a:bodyPr>
          <a:p>
            <a:endParaRPr b="0" lang="en-US" sz="1800" spc="-1" strike="noStrike">
              <a:solidFill>
                <a:srgbClr val="ffffff"/>
              </a:solidFill>
              <a:latin typeface="Tw Cen MT"/>
            </a:endParaRPr>
          </a:p>
        </p:txBody>
      </p:sp>
      <p:sp>
        <p:nvSpPr>
          <p:cNvPr id="120" name="PlaceHolder 2"/>
          <p:cNvSpPr>
            <a:spLocks noGrp="1"/>
          </p:cNvSpPr>
          <p:nvPr>
            <p:ph type="body"/>
          </p:nvPr>
        </p:nvSpPr>
        <p:spPr>
          <a:xfrm>
            <a:off x="114156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1" name="PlaceHolder 3"/>
          <p:cNvSpPr>
            <a:spLocks noGrp="1"/>
          </p:cNvSpPr>
          <p:nvPr>
            <p:ph type="body"/>
          </p:nvPr>
        </p:nvSpPr>
        <p:spPr>
          <a:xfrm>
            <a:off x="6217200" y="2249640"/>
            <a:ext cx="4833720" cy="1689120"/>
          </a:xfrm>
          <a:prstGeom prst="rect">
            <a:avLst/>
          </a:prstGeom>
        </p:spPr>
        <p:txBody>
          <a:bodyPr lIns="0" rIns="0" tIns="0" bIns="0">
            <a:normAutofit/>
          </a:bodyPr>
          <a:p>
            <a:endParaRPr b="0" lang="en-US" sz="2400" spc="-1" strike="noStrike">
              <a:solidFill>
                <a:srgbClr val="ffffff"/>
              </a:solidFill>
              <a:latin typeface="Tw Cen MT"/>
            </a:endParaRPr>
          </a:p>
        </p:txBody>
      </p:sp>
      <p:sp>
        <p:nvSpPr>
          <p:cNvPr id="122" name="PlaceHolder 4"/>
          <p:cNvSpPr>
            <a:spLocks noGrp="1"/>
          </p:cNvSpPr>
          <p:nvPr>
            <p:ph type="body"/>
          </p:nvPr>
        </p:nvSpPr>
        <p:spPr>
          <a:xfrm>
            <a:off x="1141560" y="4099680"/>
            <a:ext cx="9905760" cy="1689120"/>
          </a:xfrm>
          <a:prstGeom prst="rect">
            <a:avLst/>
          </a:prstGeom>
        </p:spPr>
        <p:txBody>
          <a:bodyPr lIns="0" rIns="0" tIns="0" bIns="0">
            <a:normAutofit/>
          </a:bodyPr>
          <a:p>
            <a:endParaRPr b="0" lang="en-US" sz="2400" spc="-1" strike="noStrike">
              <a:solidFill>
                <a:srgbClr val="ffffff"/>
              </a:solidFill>
              <a:latin typeface="Tw Cen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 descr=""/>
          <p:cNvPicPr/>
          <p:nvPr/>
        </p:nvPicPr>
        <p:blipFill>
          <a:blip r:embed="rId3">
            <a:alphaModFix amt="30000"/>
          </a:blip>
          <a:stretch/>
        </p:blipFill>
        <p:spPr>
          <a:xfrm>
            <a:off x="0" y="0"/>
            <a:ext cx="12191760" cy="6857640"/>
          </a:xfrm>
          <a:prstGeom prst="rect">
            <a:avLst/>
          </a:prstGeom>
          <a:ln>
            <a:noFill/>
          </a:ln>
        </p:spPr>
      </p:pic>
      <p:grpSp>
        <p:nvGrpSpPr>
          <p:cNvPr id="1" name="Group 1"/>
          <p:cNvGrpSpPr/>
          <p:nvPr/>
        </p:nvGrpSpPr>
        <p:grpSpPr>
          <a:xfrm>
            <a:off x="-14400" y="0"/>
            <a:ext cx="12053520" cy="6857640"/>
            <a:chOff x="-14400" y="0"/>
            <a:chExt cx="12053520" cy="6857640"/>
          </a:xfrm>
        </p:grpSpPr>
        <p:grpSp>
          <p:nvGrpSpPr>
            <p:cNvPr id="2" name="Group 2"/>
            <p:cNvGrpSpPr/>
            <p:nvPr/>
          </p:nvGrpSpPr>
          <p:grpSpPr>
            <a:xfrm>
              <a:off x="-14400" y="0"/>
              <a:ext cx="1220760" cy="6857640"/>
              <a:chOff x="-14400" y="0"/>
              <a:chExt cx="1220760" cy="6857640"/>
            </a:xfrm>
          </p:grpSpPr>
          <p:sp>
            <p:nvSpPr>
              <p:cNvPr id="3" name="CustomShape 3"/>
              <p:cNvSpPr/>
              <p:nvPr/>
            </p:nvSpPr>
            <p:spPr>
              <a:xfrm>
                <a:off x="114480" y="4680"/>
                <a:ext cx="23400" cy="21808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4" name="CustomShape 4"/>
              <p:cNvSpPr/>
              <p:nvPr/>
            </p:nvSpPr>
            <p:spPr>
              <a:xfrm>
                <a:off x="33480" y="217656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 name="CustomShape 5"/>
              <p:cNvSpPr/>
              <p:nvPr/>
            </p:nvSpPr>
            <p:spPr>
              <a:xfrm>
                <a:off x="28440" y="4021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 name="CustomShape 6"/>
              <p:cNvSpPr/>
              <p:nvPr/>
            </p:nvSpPr>
            <p:spPr>
              <a:xfrm>
                <a:off x="200160" y="4680"/>
                <a:ext cx="369360" cy="1810800"/>
              </a:xfrm>
              <a:custGeom>
                <a:avLst/>
                <a:gdLst/>
                <a:ahLst/>
                <a:rect l="l" t="t" r="r" b="b"/>
                <a:pathLst>
                  <a:path w="233" h="1141">
                    <a:moveTo>
                      <a:pt x="218" y="1141"/>
                    </a:moveTo>
                    <a:lnTo>
                      <a:pt x="0" y="626"/>
                    </a:lnTo>
                    <a:lnTo>
                      <a:pt x="0" y="0"/>
                    </a:lnTo>
                    <a:lnTo>
                      <a:pt x="15" y="0"/>
                    </a:lnTo>
                    <a:lnTo>
                      <a:pt x="15" y="623"/>
                    </a:lnTo>
                    <a:lnTo>
                      <a:pt x="233" y="1135"/>
                    </a:lnTo>
                    <a:lnTo>
                      <a:pt x="218" y="114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 name="CustomShape 7"/>
              <p:cNvSpPr/>
              <p:nvPr/>
            </p:nvSpPr>
            <p:spPr>
              <a:xfrm>
                <a:off x="503280" y="1801800"/>
                <a:ext cx="190080" cy="188640"/>
              </a:xfrm>
              <a:custGeom>
                <a:avLst/>
                <a:gdLst/>
                <a:ahLst/>
                <a:rect l="l" t="t"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 name="CustomShape 8"/>
              <p:cNvSpPr/>
              <p:nvPr/>
            </p:nvSpPr>
            <p:spPr>
              <a:xfrm>
                <a:off x="285840" y="4680"/>
                <a:ext cx="369360" cy="1429920"/>
              </a:xfrm>
              <a:custGeom>
                <a:avLst/>
                <a:gdLst/>
                <a:ahLst/>
                <a:rect l="l" t="t" r="r" b="b"/>
                <a:pathLst>
                  <a:path w="233" h="901">
                    <a:moveTo>
                      <a:pt x="221" y="901"/>
                    </a:moveTo>
                    <a:lnTo>
                      <a:pt x="0" y="383"/>
                    </a:lnTo>
                    <a:lnTo>
                      <a:pt x="0" y="0"/>
                    </a:lnTo>
                    <a:lnTo>
                      <a:pt x="18" y="0"/>
                    </a:lnTo>
                    <a:lnTo>
                      <a:pt x="18" y="380"/>
                    </a:lnTo>
                    <a:lnTo>
                      <a:pt x="233" y="895"/>
                    </a:lnTo>
                    <a:lnTo>
                      <a:pt x="221" y="90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 name="CustomShape 9"/>
              <p:cNvSpPr/>
              <p:nvPr/>
            </p:nvSpPr>
            <p:spPr>
              <a:xfrm>
                <a:off x="546120" y="0"/>
                <a:ext cx="151920" cy="91260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0" name="CustomShape 10"/>
              <p:cNvSpPr/>
              <p:nvPr/>
            </p:nvSpPr>
            <p:spPr>
              <a:xfrm>
                <a:off x="588960" y="1420920"/>
                <a:ext cx="190080" cy="190080"/>
              </a:xfrm>
              <a:custGeom>
                <a:avLst/>
                <a:gdLst/>
                <a:ahLst/>
                <a:rect l="l" t="t"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1" name="CustomShape 11"/>
              <p:cNvSpPr/>
              <p:nvPr/>
            </p:nvSpPr>
            <p:spPr>
              <a:xfrm>
                <a:off x="588960" y="9032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2" name="CustomShape 12"/>
              <p:cNvSpPr/>
              <p:nvPr/>
            </p:nvSpPr>
            <p:spPr>
              <a:xfrm>
                <a:off x="641520" y="0"/>
                <a:ext cx="421920" cy="526680"/>
              </a:xfrm>
              <a:custGeom>
                <a:avLst/>
                <a:gdLst/>
                <a:ahLst/>
                <a:rect l="l" t="t" r="r" b="b"/>
                <a:pathLst>
                  <a:path w="266" h="332">
                    <a:moveTo>
                      <a:pt x="257" y="332"/>
                    </a:moveTo>
                    <a:lnTo>
                      <a:pt x="48" y="123"/>
                    </a:lnTo>
                    <a:lnTo>
                      <a:pt x="0" y="6"/>
                    </a:lnTo>
                    <a:lnTo>
                      <a:pt x="15" y="0"/>
                    </a:lnTo>
                    <a:lnTo>
                      <a:pt x="63" y="114"/>
                    </a:lnTo>
                    <a:lnTo>
                      <a:pt x="266" y="320"/>
                    </a:lnTo>
                    <a:lnTo>
                      <a:pt x="257" y="33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3" name="CustomShape 13"/>
              <p:cNvSpPr/>
              <p:nvPr/>
            </p:nvSpPr>
            <p:spPr>
              <a:xfrm>
                <a:off x="1020600" y="488880"/>
                <a:ext cx="161640" cy="14724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 name="Freeform 14"/>
              <p:cNvSpPr/>
              <p:nvPr/>
            </p:nvSpPr>
            <p:spPr>
              <a:xfrm>
                <a:off x="-4680" y="9360"/>
                <a:ext cx="360" cy="360"/>
              </a:xfrm>
              <a:custGeom>
                <a:avLst/>
                <a:gdLst/>
                <a:ahLst/>
                <a:rect l="0" t="0" r="r" b="b"/>
                <a:pathLst>
                  <a:path w="1" h="1">
                    <a:moveTo>
                      <a:pt x="0" y="0"/>
                    </a:moveTo>
                    <a:lnTo>
                      <a:pt x="0" y="0"/>
                    </a:lnTo>
                  </a:path>
                </a:pathLst>
              </a:custGeom>
              <a:gradFill rotWithShape="0">
                <a:gsLst>
                  <a:gs pos="0">
                    <a:srgbClr val="82ffff"/>
                  </a:gs>
                  <a:gs pos="100000">
                    <a:srgbClr val="3d97de"/>
                  </a:gs>
                </a:gsLst>
                <a:lin ang="5400000"/>
              </a:gradFill>
              <a:ln>
                <a:solidFill>
                  <a:srgbClr val="ffffff"/>
                </a:solidFill>
              </a:ln>
            </p:spPr>
          </p:sp>
          <p:sp>
            <p:nvSpPr>
              <p:cNvPr id="15" name="CustomShape 15"/>
              <p:cNvSpPr/>
              <p:nvPr/>
            </p:nvSpPr>
            <p:spPr>
              <a:xfrm>
                <a:off x="9360" y="1801800"/>
                <a:ext cx="123480" cy="126720"/>
              </a:xfrm>
              <a:custGeom>
                <a:avLst/>
                <a:gdLst/>
                <a:ahLst/>
                <a:rect l="l" t="t" r="r" b="b"/>
                <a:pathLst>
                  <a:path w="78" h="80">
                    <a:moveTo>
                      <a:pt x="6" y="80"/>
                    </a:moveTo>
                    <a:lnTo>
                      <a:pt x="0" y="71"/>
                    </a:lnTo>
                    <a:lnTo>
                      <a:pt x="69" y="0"/>
                    </a:lnTo>
                    <a:lnTo>
                      <a:pt x="78" y="9"/>
                    </a:lnTo>
                    <a:lnTo>
                      <a:pt x="6" y="8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 name="CustomShape 16"/>
              <p:cNvSpPr/>
              <p:nvPr/>
            </p:nvSpPr>
            <p:spPr>
              <a:xfrm>
                <a:off x="-9360" y="3549600"/>
                <a:ext cx="147240" cy="480600"/>
              </a:xfrm>
              <a:custGeom>
                <a:avLst/>
                <a:gdLst/>
                <a:ahLst/>
                <a:rect l="l" t="t" r="r" b="b"/>
                <a:pathLst>
                  <a:path w="93" h="303">
                    <a:moveTo>
                      <a:pt x="93" y="303"/>
                    </a:moveTo>
                    <a:lnTo>
                      <a:pt x="78" y="303"/>
                    </a:lnTo>
                    <a:lnTo>
                      <a:pt x="78" y="78"/>
                    </a:lnTo>
                    <a:lnTo>
                      <a:pt x="0" y="12"/>
                    </a:lnTo>
                    <a:lnTo>
                      <a:pt x="12" y="0"/>
                    </a:lnTo>
                    <a:lnTo>
                      <a:pt x="93" y="69"/>
                    </a:lnTo>
                    <a:lnTo>
                      <a:pt x="93" y="30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 name="CustomShape 17"/>
              <p:cNvSpPr/>
              <p:nvPr/>
            </p:nvSpPr>
            <p:spPr>
              <a:xfrm>
                <a:off x="128520" y="1382760"/>
                <a:ext cx="142560" cy="47592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8" name="CustomShape 18"/>
              <p:cNvSpPr/>
              <p:nvPr/>
            </p:nvSpPr>
            <p:spPr>
              <a:xfrm>
                <a:off x="204840" y="1849320"/>
                <a:ext cx="114120" cy="107640"/>
              </a:xfrm>
              <a:custGeom>
                <a:avLst/>
                <a:gdLst/>
                <a:ahLst/>
                <a:rect l="l" t="t"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9" name="CustomShape 19"/>
              <p:cNvSpPr/>
              <p:nvPr/>
            </p:nvSpPr>
            <p:spPr>
              <a:xfrm>
                <a:off x="133200" y="4662360"/>
                <a:ext cx="23400" cy="21808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20" name="CustomShape 20"/>
              <p:cNvSpPr/>
              <p:nvPr/>
            </p:nvSpPr>
            <p:spPr>
              <a:xfrm>
                <a:off x="223920" y="5041800"/>
                <a:ext cx="369360" cy="1801440"/>
              </a:xfrm>
              <a:custGeom>
                <a:avLst/>
                <a:gdLst/>
                <a:ahLst/>
                <a:rect l="l" t="t" r="r" b="b"/>
                <a:pathLst>
                  <a:path w="233" h="1135">
                    <a:moveTo>
                      <a:pt x="15" y="1135"/>
                    </a:moveTo>
                    <a:lnTo>
                      <a:pt x="0" y="1135"/>
                    </a:lnTo>
                    <a:lnTo>
                      <a:pt x="0" y="515"/>
                    </a:lnTo>
                    <a:lnTo>
                      <a:pt x="0" y="512"/>
                    </a:lnTo>
                    <a:lnTo>
                      <a:pt x="218" y="0"/>
                    </a:lnTo>
                    <a:lnTo>
                      <a:pt x="233" y="6"/>
                    </a:lnTo>
                    <a:lnTo>
                      <a:pt x="15" y="518"/>
                    </a:lnTo>
                    <a:lnTo>
                      <a:pt x="15"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1" name="CustomShape 21"/>
              <p:cNvSpPr/>
              <p:nvPr/>
            </p:nvSpPr>
            <p:spPr>
              <a:xfrm>
                <a:off x="52560" y="4481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 name="CustomShape 22"/>
              <p:cNvSpPr/>
              <p:nvPr/>
            </p:nvSpPr>
            <p:spPr>
              <a:xfrm>
                <a:off x="-14400" y="5627520"/>
                <a:ext cx="85320" cy="1215720"/>
              </a:xfrm>
              <a:custGeom>
                <a:avLst/>
                <a:gdLst/>
                <a:ahLst/>
                <a:rect l="l" t="t" r="r" b="b"/>
                <a:pathLst>
                  <a:path w="54" h="766">
                    <a:moveTo>
                      <a:pt x="54" y="766"/>
                    </a:moveTo>
                    <a:lnTo>
                      <a:pt x="36" y="766"/>
                    </a:lnTo>
                    <a:lnTo>
                      <a:pt x="36" y="149"/>
                    </a:lnTo>
                    <a:lnTo>
                      <a:pt x="0" y="3"/>
                    </a:lnTo>
                    <a:lnTo>
                      <a:pt x="18" y="0"/>
                    </a:lnTo>
                    <a:lnTo>
                      <a:pt x="54" y="146"/>
                    </a:lnTo>
                    <a:lnTo>
                      <a:pt x="54" y="76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 name="CustomShape 23"/>
              <p:cNvSpPr/>
              <p:nvPr/>
            </p:nvSpPr>
            <p:spPr>
              <a:xfrm>
                <a:off x="527040" y="4867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4" name="CustomShape 24"/>
              <p:cNvSpPr/>
              <p:nvPr/>
            </p:nvSpPr>
            <p:spPr>
              <a:xfrm>
                <a:off x="309600" y="5423040"/>
                <a:ext cx="374400" cy="1425240"/>
              </a:xfrm>
              <a:custGeom>
                <a:avLst/>
                <a:gdLst/>
                <a:ahLst/>
                <a:rect l="l" t="t" r="r" b="b"/>
                <a:pathLst>
                  <a:path w="236" h="898">
                    <a:moveTo>
                      <a:pt x="18" y="898"/>
                    </a:moveTo>
                    <a:lnTo>
                      <a:pt x="0" y="898"/>
                    </a:lnTo>
                    <a:lnTo>
                      <a:pt x="0" y="515"/>
                    </a:lnTo>
                    <a:lnTo>
                      <a:pt x="3" y="512"/>
                    </a:lnTo>
                    <a:lnTo>
                      <a:pt x="221" y="0"/>
                    </a:lnTo>
                    <a:lnTo>
                      <a:pt x="236" y="6"/>
                    </a:lnTo>
                    <a:lnTo>
                      <a:pt x="18" y="518"/>
                    </a:lnTo>
                    <a:lnTo>
                      <a:pt x="18"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5" name="CustomShape 25"/>
              <p:cNvSpPr/>
              <p:nvPr/>
            </p:nvSpPr>
            <p:spPr>
              <a:xfrm>
                <a:off x="569880" y="5945040"/>
                <a:ext cx="151920" cy="91260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6" name="CustomShape 26"/>
              <p:cNvSpPr/>
              <p:nvPr/>
            </p:nvSpPr>
            <p:spPr>
              <a:xfrm>
                <a:off x="612720" y="5246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7" name="CustomShape 27"/>
              <p:cNvSpPr/>
              <p:nvPr/>
            </p:nvSpPr>
            <p:spPr>
              <a:xfrm>
                <a:off x="612720" y="57643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8" name="CustomShape 28"/>
              <p:cNvSpPr/>
              <p:nvPr/>
            </p:nvSpPr>
            <p:spPr>
              <a:xfrm>
                <a:off x="669960" y="6330960"/>
                <a:ext cx="417240" cy="517320"/>
              </a:xfrm>
              <a:custGeom>
                <a:avLst/>
                <a:gdLst/>
                <a:ahLst/>
                <a:rect l="l" t="t" r="r" b="b"/>
                <a:pathLst>
                  <a:path w="263" h="326">
                    <a:moveTo>
                      <a:pt x="15" y="326"/>
                    </a:moveTo>
                    <a:lnTo>
                      <a:pt x="0" y="320"/>
                    </a:lnTo>
                    <a:lnTo>
                      <a:pt x="45" y="206"/>
                    </a:lnTo>
                    <a:lnTo>
                      <a:pt x="48" y="206"/>
                    </a:lnTo>
                    <a:lnTo>
                      <a:pt x="254" y="0"/>
                    </a:lnTo>
                    <a:lnTo>
                      <a:pt x="263" y="12"/>
                    </a:lnTo>
                    <a:lnTo>
                      <a:pt x="60" y="215"/>
                    </a:lnTo>
                    <a:lnTo>
                      <a:pt x="15" y="32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9" name="CustomShape 29"/>
              <p:cNvSpPr/>
              <p:nvPr/>
            </p:nvSpPr>
            <p:spPr>
              <a:xfrm>
                <a:off x="1049400" y="6221520"/>
                <a:ext cx="156960" cy="14724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grpSp>
        <p:grpSp>
          <p:nvGrpSpPr>
            <p:cNvPr id="30" name="Group 30"/>
            <p:cNvGrpSpPr/>
            <p:nvPr/>
          </p:nvGrpSpPr>
          <p:grpSpPr>
            <a:xfrm>
              <a:off x="11364840" y="0"/>
              <a:ext cx="674280" cy="6848280"/>
              <a:chOff x="11364840" y="0"/>
              <a:chExt cx="674280" cy="6848280"/>
            </a:xfrm>
          </p:grpSpPr>
          <p:sp>
            <p:nvSpPr>
              <p:cNvPr id="31" name="CustomShape 31"/>
              <p:cNvSpPr/>
              <p:nvPr/>
            </p:nvSpPr>
            <p:spPr>
              <a:xfrm>
                <a:off x="11484000" y="0"/>
                <a:ext cx="417240" cy="512280"/>
              </a:xfrm>
              <a:custGeom>
                <a:avLst/>
                <a:gdLst/>
                <a:ahLst/>
                <a:rect l="l" t="t" r="r" b="b"/>
                <a:pathLst>
                  <a:path w="263" h="323">
                    <a:moveTo>
                      <a:pt x="12" y="323"/>
                    </a:moveTo>
                    <a:lnTo>
                      <a:pt x="0" y="314"/>
                    </a:lnTo>
                    <a:lnTo>
                      <a:pt x="203" y="108"/>
                    </a:lnTo>
                    <a:lnTo>
                      <a:pt x="248" y="0"/>
                    </a:lnTo>
                    <a:lnTo>
                      <a:pt x="263" y="6"/>
                    </a:lnTo>
                    <a:lnTo>
                      <a:pt x="218" y="117"/>
                    </a:lnTo>
                    <a:lnTo>
                      <a:pt x="218" y="117"/>
                    </a:lnTo>
                    <a:lnTo>
                      <a:pt x="12" y="32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2" name="CustomShape 32"/>
              <p:cNvSpPr/>
              <p:nvPr/>
            </p:nvSpPr>
            <p:spPr>
              <a:xfrm>
                <a:off x="11364840" y="474840"/>
                <a:ext cx="156960" cy="151920"/>
              </a:xfrm>
              <a:custGeom>
                <a:avLst/>
                <a:gdLst/>
                <a:ahLst/>
                <a:rect l="l" t="t"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3" name="CustomShape 33"/>
              <p:cNvSpPr/>
              <p:nvPr/>
            </p:nvSpPr>
            <p:spPr>
              <a:xfrm>
                <a:off x="11631600" y="1539720"/>
                <a:ext cx="18864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4" name="CustomShape 34"/>
              <p:cNvSpPr/>
              <p:nvPr/>
            </p:nvSpPr>
            <p:spPr>
              <a:xfrm>
                <a:off x="11531520" y="5694480"/>
                <a:ext cx="298080" cy="1153800"/>
              </a:xfrm>
              <a:custGeom>
                <a:avLst/>
                <a:gdLst/>
                <a:ahLst/>
                <a:rect l="l" t="t" r="r" b="b"/>
                <a:pathLst>
                  <a:path w="188" h="727">
                    <a:moveTo>
                      <a:pt x="15" y="727"/>
                    </a:moveTo>
                    <a:lnTo>
                      <a:pt x="0" y="727"/>
                    </a:lnTo>
                    <a:lnTo>
                      <a:pt x="0" y="407"/>
                    </a:lnTo>
                    <a:lnTo>
                      <a:pt x="0" y="407"/>
                    </a:lnTo>
                    <a:lnTo>
                      <a:pt x="176" y="0"/>
                    </a:lnTo>
                    <a:lnTo>
                      <a:pt x="188" y="6"/>
                    </a:lnTo>
                    <a:lnTo>
                      <a:pt x="15" y="410"/>
                    </a:lnTo>
                    <a:lnTo>
                      <a:pt x="15" y="727"/>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5" name="CustomShape 35"/>
              <p:cNvSpPr/>
              <p:nvPr/>
            </p:nvSpPr>
            <p:spPr>
              <a:xfrm>
                <a:off x="11773080" y="5551560"/>
                <a:ext cx="156960" cy="155160"/>
              </a:xfrm>
              <a:custGeom>
                <a:avLst/>
                <a:gdLst/>
                <a:ahLst/>
                <a:rect l="l" t="t"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6" name="CustomShape 36"/>
              <p:cNvSpPr/>
              <p:nvPr/>
            </p:nvSpPr>
            <p:spPr>
              <a:xfrm>
                <a:off x="11711160" y="4680"/>
                <a:ext cx="304560" cy="1544400"/>
              </a:xfrm>
              <a:custGeom>
                <a:avLst/>
                <a:gdLst/>
                <a:ahLst/>
                <a:rect l="l" t="t"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7" name="CustomShape 37"/>
              <p:cNvSpPr/>
              <p:nvPr/>
            </p:nvSpPr>
            <p:spPr>
              <a:xfrm>
                <a:off x="11636280" y="4867200"/>
                <a:ext cx="18864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8" name="CustomShape 38"/>
              <p:cNvSpPr/>
              <p:nvPr/>
            </p:nvSpPr>
            <p:spPr>
              <a:xfrm>
                <a:off x="11441160" y="5046840"/>
                <a:ext cx="307440" cy="1801440"/>
              </a:xfrm>
              <a:custGeom>
                <a:avLst/>
                <a:gdLst/>
                <a:ahLst/>
                <a:rect l="l" t="t"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39" name="CustomShape 39"/>
              <p:cNvSpPr/>
              <p:nvPr/>
            </p:nvSpPr>
            <p:spPr>
              <a:xfrm>
                <a:off x="11849040" y="641664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0" name="CustomShape 40"/>
              <p:cNvSpPr/>
              <p:nvPr/>
            </p:nvSpPr>
            <p:spPr>
              <a:xfrm>
                <a:off x="11939760" y="6595920"/>
                <a:ext cx="23400" cy="252000"/>
              </a:xfrm>
              <a:prstGeom prst="rect">
                <a:avLst/>
              </a:prstGeom>
              <a:gradFill rotWithShape="0">
                <a:gsLst>
                  <a:gs pos="0">
                    <a:srgbClr val="82ffff"/>
                  </a:gs>
                  <a:gs pos="100000">
                    <a:srgbClr val="3d97de"/>
                  </a:gs>
                </a:gsLst>
                <a:lin ang="5400000"/>
              </a:gradFill>
              <a:ln>
                <a:noFill/>
              </a:ln>
            </p:spPr>
            <p:style>
              <a:lnRef idx="0"/>
              <a:fillRef idx="0"/>
              <a:effectRef idx="0"/>
              <a:fontRef idx="minor"/>
            </p:style>
          </p:sp>
        </p:grpSp>
      </p:grpSp>
      <p:pic>
        <p:nvPicPr>
          <p:cNvPr id="41" name="Picture 2" descr=""/>
          <p:cNvPicPr/>
          <p:nvPr/>
        </p:nvPicPr>
        <p:blipFill>
          <a:blip r:embed="rId4">
            <a:alphaModFix amt="30000"/>
          </a:blip>
          <a:stretch/>
        </p:blipFill>
        <p:spPr>
          <a:xfrm>
            <a:off x="0" y="0"/>
            <a:ext cx="12191760" cy="6857640"/>
          </a:xfrm>
          <a:prstGeom prst="rect">
            <a:avLst/>
          </a:prstGeom>
          <a:ln>
            <a:noFill/>
          </a:ln>
        </p:spPr>
      </p:pic>
      <p:grpSp>
        <p:nvGrpSpPr>
          <p:cNvPr id="42" name="Group 41"/>
          <p:cNvGrpSpPr/>
          <p:nvPr/>
        </p:nvGrpSpPr>
        <p:grpSpPr>
          <a:xfrm>
            <a:off x="0" y="0"/>
            <a:ext cx="2304720" cy="6857640"/>
            <a:chOff x="0" y="0"/>
            <a:chExt cx="2304720" cy="6857640"/>
          </a:xfrm>
        </p:grpSpPr>
        <p:sp>
          <p:nvSpPr>
            <p:cNvPr id="43" name="CustomShape 42"/>
            <p:cNvSpPr/>
            <p:nvPr/>
          </p:nvSpPr>
          <p:spPr>
            <a:xfrm>
              <a:off x="1209600" y="4680"/>
              <a:ext cx="23400" cy="21808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44" name="CustomShape 43"/>
            <p:cNvSpPr/>
            <p:nvPr/>
          </p:nvSpPr>
          <p:spPr>
            <a:xfrm>
              <a:off x="1128600" y="217656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5" name="CustomShape 44"/>
            <p:cNvSpPr/>
            <p:nvPr/>
          </p:nvSpPr>
          <p:spPr>
            <a:xfrm>
              <a:off x="1123920" y="4021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6" name="CustomShape 45"/>
            <p:cNvSpPr/>
            <p:nvPr/>
          </p:nvSpPr>
          <p:spPr>
            <a:xfrm>
              <a:off x="414360" y="9360"/>
              <a:ext cx="28080" cy="44812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47" name="CustomShape 46"/>
            <p:cNvSpPr/>
            <p:nvPr/>
          </p:nvSpPr>
          <p:spPr>
            <a:xfrm>
              <a:off x="333360" y="4481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8" name="CustomShape 47"/>
            <p:cNvSpPr/>
            <p:nvPr/>
          </p:nvSpPr>
          <p:spPr>
            <a:xfrm>
              <a:off x="190440" y="9360"/>
              <a:ext cx="151920" cy="907560"/>
            </a:xfrm>
            <a:custGeom>
              <a:avLst/>
              <a:gdLst/>
              <a:ahLst/>
              <a:rect l="l" t="t" r="r" b="b"/>
              <a:pathLst>
                <a:path w="96" h="572">
                  <a:moveTo>
                    <a:pt x="15" y="572"/>
                  </a:moveTo>
                  <a:lnTo>
                    <a:pt x="0" y="566"/>
                  </a:lnTo>
                  <a:lnTo>
                    <a:pt x="81" y="380"/>
                  </a:lnTo>
                  <a:lnTo>
                    <a:pt x="81" y="0"/>
                  </a:lnTo>
                  <a:lnTo>
                    <a:pt x="96" y="0"/>
                  </a:lnTo>
                  <a:lnTo>
                    <a:pt x="96" y="383"/>
                  </a:lnTo>
                  <a:lnTo>
                    <a:pt x="15" y="57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9" name="CustomShape 48"/>
            <p:cNvSpPr/>
            <p:nvPr/>
          </p:nvSpPr>
          <p:spPr>
            <a:xfrm>
              <a:off x="1290600" y="14400"/>
              <a:ext cx="375840" cy="1801440"/>
            </a:xfrm>
            <a:custGeom>
              <a:avLst/>
              <a:gdLst/>
              <a:ahLst/>
              <a:rect l="l" t="t" r="r" b="b"/>
              <a:pathLst>
                <a:path w="237" h="1135">
                  <a:moveTo>
                    <a:pt x="222" y="1135"/>
                  </a:moveTo>
                  <a:lnTo>
                    <a:pt x="0" y="620"/>
                  </a:lnTo>
                  <a:lnTo>
                    <a:pt x="0" y="0"/>
                  </a:lnTo>
                  <a:lnTo>
                    <a:pt x="18" y="0"/>
                  </a:lnTo>
                  <a:lnTo>
                    <a:pt x="18" y="617"/>
                  </a:lnTo>
                  <a:lnTo>
                    <a:pt x="237" y="1129"/>
                  </a:lnTo>
                  <a:lnTo>
                    <a:pt x="222"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0" name="CustomShape 49"/>
            <p:cNvSpPr/>
            <p:nvPr/>
          </p:nvSpPr>
          <p:spPr>
            <a:xfrm>
              <a:off x="1600200" y="18018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1" name="CustomShape 50"/>
            <p:cNvSpPr/>
            <p:nvPr/>
          </p:nvSpPr>
          <p:spPr>
            <a:xfrm>
              <a:off x="1380960" y="9360"/>
              <a:ext cx="371160" cy="1425240"/>
            </a:xfrm>
            <a:custGeom>
              <a:avLst/>
              <a:gdLst/>
              <a:ahLst/>
              <a:rect l="l" t="t" r="r" b="b"/>
              <a:pathLst>
                <a:path w="234" h="898">
                  <a:moveTo>
                    <a:pt x="219" y="898"/>
                  </a:moveTo>
                  <a:lnTo>
                    <a:pt x="0" y="383"/>
                  </a:lnTo>
                  <a:lnTo>
                    <a:pt x="0" y="0"/>
                  </a:lnTo>
                  <a:lnTo>
                    <a:pt x="15" y="0"/>
                  </a:lnTo>
                  <a:lnTo>
                    <a:pt x="15" y="380"/>
                  </a:lnTo>
                  <a:lnTo>
                    <a:pt x="234" y="892"/>
                  </a:lnTo>
                  <a:lnTo>
                    <a:pt x="219"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2" name="CustomShape 51"/>
            <p:cNvSpPr/>
            <p:nvPr/>
          </p:nvSpPr>
          <p:spPr>
            <a:xfrm>
              <a:off x="1643040" y="0"/>
              <a:ext cx="151920" cy="91260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3" name="CustomShape 52"/>
            <p:cNvSpPr/>
            <p:nvPr/>
          </p:nvSpPr>
          <p:spPr>
            <a:xfrm>
              <a:off x="1685880" y="14209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4" name="CustomShape 53"/>
            <p:cNvSpPr/>
            <p:nvPr/>
          </p:nvSpPr>
          <p:spPr>
            <a:xfrm>
              <a:off x="1685880" y="9032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5" name="CustomShape 54"/>
            <p:cNvSpPr/>
            <p:nvPr/>
          </p:nvSpPr>
          <p:spPr>
            <a:xfrm>
              <a:off x="1743120" y="4680"/>
              <a:ext cx="418680" cy="522000"/>
            </a:xfrm>
            <a:custGeom>
              <a:avLst/>
              <a:gdLst/>
              <a:ahLst/>
              <a:rect l="l" t="t" r="r" b="b"/>
              <a:pathLst>
                <a:path w="264" h="329">
                  <a:moveTo>
                    <a:pt x="252" y="329"/>
                  </a:moveTo>
                  <a:lnTo>
                    <a:pt x="45" y="120"/>
                  </a:lnTo>
                  <a:lnTo>
                    <a:pt x="0" y="6"/>
                  </a:lnTo>
                  <a:lnTo>
                    <a:pt x="15" y="0"/>
                  </a:lnTo>
                  <a:lnTo>
                    <a:pt x="60" y="111"/>
                  </a:lnTo>
                  <a:lnTo>
                    <a:pt x="264" y="317"/>
                  </a:lnTo>
                  <a:lnTo>
                    <a:pt x="252" y="329"/>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6" name="CustomShape 55"/>
            <p:cNvSpPr/>
            <p:nvPr/>
          </p:nvSpPr>
          <p:spPr>
            <a:xfrm>
              <a:off x="2119320" y="488880"/>
              <a:ext cx="161640" cy="14724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7" name="CustomShape 56"/>
            <p:cNvSpPr/>
            <p:nvPr/>
          </p:nvSpPr>
          <p:spPr>
            <a:xfrm>
              <a:off x="952560" y="4680"/>
              <a:ext cx="151920" cy="907560"/>
            </a:xfrm>
            <a:custGeom>
              <a:avLst/>
              <a:gdLst/>
              <a:ahLst/>
              <a:rect l="l" t="t" r="r" b="b"/>
              <a:pathLst>
                <a:path w="96" h="572">
                  <a:moveTo>
                    <a:pt x="15" y="572"/>
                  </a:moveTo>
                  <a:lnTo>
                    <a:pt x="0" y="572"/>
                  </a:lnTo>
                  <a:lnTo>
                    <a:pt x="0" y="189"/>
                  </a:lnTo>
                  <a:lnTo>
                    <a:pt x="81" y="0"/>
                  </a:lnTo>
                  <a:lnTo>
                    <a:pt x="96" y="6"/>
                  </a:lnTo>
                  <a:lnTo>
                    <a:pt x="15" y="192"/>
                  </a:lnTo>
                  <a:lnTo>
                    <a:pt x="15" y="57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8" name="CustomShape 57"/>
            <p:cNvSpPr/>
            <p:nvPr/>
          </p:nvSpPr>
          <p:spPr>
            <a:xfrm>
              <a:off x="866880" y="9032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9" name="CustomShape 58"/>
            <p:cNvSpPr/>
            <p:nvPr/>
          </p:nvSpPr>
          <p:spPr>
            <a:xfrm>
              <a:off x="890640" y="15541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0" name="CustomShape 59"/>
            <p:cNvSpPr/>
            <p:nvPr/>
          </p:nvSpPr>
          <p:spPr>
            <a:xfrm>
              <a:off x="738360" y="5622840"/>
              <a:ext cx="337680" cy="1215720"/>
            </a:xfrm>
            <a:custGeom>
              <a:avLst/>
              <a:gdLst/>
              <a:ahLst/>
              <a:rect l="l" t="t" r="r" b="b"/>
              <a:pathLst>
                <a:path w="213" h="766">
                  <a:moveTo>
                    <a:pt x="213" y="766"/>
                  </a:moveTo>
                  <a:lnTo>
                    <a:pt x="195" y="766"/>
                  </a:lnTo>
                  <a:lnTo>
                    <a:pt x="195" y="464"/>
                  </a:lnTo>
                  <a:lnTo>
                    <a:pt x="0" y="6"/>
                  </a:lnTo>
                  <a:lnTo>
                    <a:pt x="12" y="0"/>
                  </a:lnTo>
                  <a:lnTo>
                    <a:pt x="213" y="461"/>
                  </a:lnTo>
                  <a:lnTo>
                    <a:pt x="213" y="76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1" name="CustomShape 60"/>
            <p:cNvSpPr/>
            <p:nvPr/>
          </p:nvSpPr>
          <p:spPr>
            <a:xfrm>
              <a:off x="647640" y="5479920"/>
              <a:ext cx="156960" cy="156960"/>
            </a:xfrm>
            <a:custGeom>
              <a:avLst/>
              <a:gdLst/>
              <a:ahLst/>
              <a:rect l="l" t="t"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2" name="CustomShape 61"/>
            <p:cNvSpPr/>
            <p:nvPr/>
          </p:nvSpPr>
          <p:spPr>
            <a:xfrm>
              <a:off x="66600" y="903240"/>
              <a:ext cx="190080" cy="190080"/>
            </a:xfrm>
            <a:custGeom>
              <a:avLst/>
              <a:gdLst/>
              <a:ahLst/>
              <a:rect l="l" t="t"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3" name="CustomShape 62"/>
            <p:cNvSpPr/>
            <p:nvPr/>
          </p:nvSpPr>
          <p:spPr>
            <a:xfrm>
              <a:off x="0" y="3897360"/>
              <a:ext cx="132840" cy="266400"/>
            </a:xfrm>
            <a:custGeom>
              <a:avLst/>
              <a:gdLst/>
              <a:ahLst/>
              <a:rect l="l" t="t" r="r" b="b"/>
              <a:pathLst>
                <a:path w="84" h="168">
                  <a:moveTo>
                    <a:pt x="69" y="168"/>
                  </a:moveTo>
                  <a:lnTo>
                    <a:pt x="0" y="6"/>
                  </a:lnTo>
                  <a:lnTo>
                    <a:pt x="12" y="0"/>
                  </a:lnTo>
                  <a:lnTo>
                    <a:pt x="84" y="162"/>
                  </a:lnTo>
                  <a:lnTo>
                    <a:pt x="69" y="16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4" name="CustomShape 63"/>
            <p:cNvSpPr/>
            <p:nvPr/>
          </p:nvSpPr>
          <p:spPr>
            <a:xfrm>
              <a:off x="66600" y="414972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5" name="CustomShape 64"/>
            <p:cNvSpPr/>
            <p:nvPr/>
          </p:nvSpPr>
          <p:spPr>
            <a:xfrm>
              <a:off x="0" y="1644480"/>
              <a:ext cx="132840" cy="269640"/>
            </a:xfrm>
            <a:custGeom>
              <a:avLst/>
              <a:gdLst/>
              <a:ahLst/>
              <a:rect l="l" t="t" r="r" b="b"/>
              <a:pathLst>
                <a:path w="84" h="170">
                  <a:moveTo>
                    <a:pt x="12" y="170"/>
                  </a:moveTo>
                  <a:lnTo>
                    <a:pt x="0" y="164"/>
                  </a:lnTo>
                  <a:lnTo>
                    <a:pt x="69" y="0"/>
                  </a:lnTo>
                  <a:lnTo>
                    <a:pt x="84" y="6"/>
                  </a:lnTo>
                  <a:lnTo>
                    <a:pt x="12" y="17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6" name="CustomShape 65"/>
            <p:cNvSpPr/>
            <p:nvPr/>
          </p:nvSpPr>
          <p:spPr>
            <a:xfrm>
              <a:off x="66600" y="14684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7" name="CustomShape 66"/>
            <p:cNvSpPr/>
            <p:nvPr/>
          </p:nvSpPr>
          <p:spPr>
            <a:xfrm>
              <a:off x="695160" y="4680"/>
              <a:ext cx="309240" cy="1558440"/>
            </a:xfrm>
            <a:custGeom>
              <a:avLst/>
              <a:gdLst/>
              <a:ahLst/>
              <a:rect l="l" t="t"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8" name="CustomShape 67"/>
            <p:cNvSpPr/>
            <p:nvPr/>
          </p:nvSpPr>
          <p:spPr>
            <a:xfrm>
              <a:off x="57240" y="48816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9" name="CustomShape 68"/>
            <p:cNvSpPr/>
            <p:nvPr/>
          </p:nvSpPr>
          <p:spPr>
            <a:xfrm>
              <a:off x="138240" y="5060880"/>
              <a:ext cx="304560" cy="1777680"/>
            </a:xfrm>
            <a:custGeom>
              <a:avLst/>
              <a:gdLst/>
              <a:ahLst/>
              <a:rect l="l" t="t"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0" name="CustomShape 69"/>
            <p:cNvSpPr/>
            <p:nvPr/>
          </p:nvSpPr>
          <p:spPr>
            <a:xfrm>
              <a:off x="561960" y="643104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1" name="CustomShape 70"/>
            <p:cNvSpPr/>
            <p:nvPr/>
          </p:nvSpPr>
          <p:spPr>
            <a:xfrm>
              <a:off x="642960" y="6610320"/>
              <a:ext cx="23400" cy="24264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72" name="CustomShape 71"/>
            <p:cNvSpPr/>
            <p:nvPr/>
          </p:nvSpPr>
          <p:spPr>
            <a:xfrm>
              <a:off x="76320" y="6431040"/>
              <a:ext cx="190080" cy="188640"/>
            </a:xfrm>
            <a:custGeom>
              <a:avLst/>
              <a:gdLst/>
              <a:ahLst/>
              <a:rect l="l" t="t"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3" name="CustomShape 72"/>
            <p:cNvSpPr/>
            <p:nvPr/>
          </p:nvSpPr>
          <p:spPr>
            <a:xfrm>
              <a:off x="0" y="5978520"/>
              <a:ext cx="190080" cy="461520"/>
            </a:xfrm>
            <a:custGeom>
              <a:avLst/>
              <a:gdLst/>
              <a:ahLst/>
              <a:rect l="l" t="t" r="r" b="b"/>
              <a:pathLst>
                <a:path w="120" h="291">
                  <a:moveTo>
                    <a:pt x="120" y="291"/>
                  </a:moveTo>
                  <a:lnTo>
                    <a:pt x="105" y="291"/>
                  </a:lnTo>
                  <a:lnTo>
                    <a:pt x="105" y="114"/>
                  </a:lnTo>
                  <a:lnTo>
                    <a:pt x="0" y="9"/>
                  </a:lnTo>
                  <a:lnTo>
                    <a:pt x="12" y="0"/>
                  </a:lnTo>
                  <a:lnTo>
                    <a:pt x="120" y="108"/>
                  </a:lnTo>
                  <a:lnTo>
                    <a:pt x="120" y="29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4" name="CustomShape 73"/>
            <p:cNvSpPr/>
            <p:nvPr/>
          </p:nvSpPr>
          <p:spPr>
            <a:xfrm>
              <a:off x="1014480" y="1801800"/>
              <a:ext cx="213840" cy="755280"/>
            </a:xfrm>
            <a:custGeom>
              <a:avLst/>
              <a:gdLst/>
              <a:ahLst/>
              <a:rect l="l" t="t" r="r" b="b"/>
              <a:pathLst>
                <a:path w="135" h="476">
                  <a:moveTo>
                    <a:pt x="12" y="476"/>
                  </a:moveTo>
                  <a:lnTo>
                    <a:pt x="0" y="476"/>
                  </a:lnTo>
                  <a:lnTo>
                    <a:pt x="0" y="128"/>
                  </a:lnTo>
                  <a:lnTo>
                    <a:pt x="126" y="0"/>
                  </a:lnTo>
                  <a:lnTo>
                    <a:pt x="135" y="9"/>
                  </a:lnTo>
                  <a:lnTo>
                    <a:pt x="12" y="131"/>
                  </a:lnTo>
                  <a:lnTo>
                    <a:pt x="12" y="47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5" name="CustomShape 74"/>
            <p:cNvSpPr/>
            <p:nvPr/>
          </p:nvSpPr>
          <p:spPr>
            <a:xfrm>
              <a:off x="938160" y="2548080"/>
              <a:ext cx="166320" cy="159840"/>
            </a:xfrm>
            <a:custGeom>
              <a:avLst/>
              <a:gdLst/>
              <a:ahLst/>
              <a:rect l="l" t="t"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6" name="CustomShape 75"/>
            <p:cNvSpPr/>
            <p:nvPr/>
          </p:nvSpPr>
          <p:spPr>
            <a:xfrm>
              <a:off x="595440" y="4680"/>
              <a:ext cx="637920" cy="4025520"/>
            </a:xfrm>
            <a:custGeom>
              <a:avLst/>
              <a:gdLst/>
              <a:ahLst/>
              <a:rect l="l" t="t"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7" name="CustomShape 76"/>
            <p:cNvSpPr/>
            <p:nvPr/>
          </p:nvSpPr>
          <p:spPr>
            <a:xfrm>
              <a:off x="1224000" y="1382760"/>
              <a:ext cx="142560" cy="47592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8" name="CustomShape 77"/>
            <p:cNvSpPr/>
            <p:nvPr/>
          </p:nvSpPr>
          <p:spPr>
            <a:xfrm>
              <a:off x="1300320" y="1849320"/>
              <a:ext cx="109080" cy="107640"/>
            </a:xfrm>
            <a:custGeom>
              <a:avLst/>
              <a:gdLst/>
              <a:ahLst/>
              <a:rect l="l" t="t"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9" name="CustomShape 78"/>
            <p:cNvSpPr/>
            <p:nvPr/>
          </p:nvSpPr>
          <p:spPr>
            <a:xfrm>
              <a:off x="281160" y="3417840"/>
              <a:ext cx="142560" cy="474480"/>
            </a:xfrm>
            <a:custGeom>
              <a:avLst/>
              <a:gdLst/>
              <a:ahLst/>
              <a:rect l="l" t="t" r="r" b="b"/>
              <a:pathLst>
                <a:path w="90" h="299">
                  <a:moveTo>
                    <a:pt x="12" y="299"/>
                  </a:moveTo>
                  <a:lnTo>
                    <a:pt x="0" y="299"/>
                  </a:lnTo>
                  <a:lnTo>
                    <a:pt x="0" y="80"/>
                  </a:lnTo>
                  <a:lnTo>
                    <a:pt x="81" y="0"/>
                  </a:lnTo>
                  <a:lnTo>
                    <a:pt x="90" y="8"/>
                  </a:lnTo>
                  <a:lnTo>
                    <a:pt x="12" y="83"/>
                  </a:lnTo>
                  <a:lnTo>
                    <a:pt x="12" y="299"/>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0" name="CustomShape 79"/>
            <p:cNvSpPr/>
            <p:nvPr/>
          </p:nvSpPr>
          <p:spPr>
            <a:xfrm>
              <a:off x="237960" y="3882960"/>
              <a:ext cx="109080" cy="109080"/>
            </a:xfrm>
            <a:custGeom>
              <a:avLst/>
              <a:gdLst/>
              <a:ahLst/>
              <a:rect l="l" t="t"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1" name="CustomShape 80"/>
            <p:cNvSpPr/>
            <p:nvPr/>
          </p:nvSpPr>
          <p:spPr>
            <a:xfrm>
              <a:off x="4680" y="2166840"/>
              <a:ext cx="114120" cy="452160"/>
            </a:xfrm>
            <a:custGeom>
              <a:avLst/>
              <a:gdLst/>
              <a:ahLst/>
              <a:rect l="l" t="t" r="r" b="b"/>
              <a:pathLst>
                <a:path w="72" h="285">
                  <a:moveTo>
                    <a:pt x="6" y="285"/>
                  </a:moveTo>
                  <a:lnTo>
                    <a:pt x="0" y="276"/>
                  </a:lnTo>
                  <a:lnTo>
                    <a:pt x="60" y="216"/>
                  </a:lnTo>
                  <a:lnTo>
                    <a:pt x="60" y="0"/>
                  </a:lnTo>
                  <a:lnTo>
                    <a:pt x="72" y="0"/>
                  </a:lnTo>
                  <a:lnTo>
                    <a:pt x="72" y="222"/>
                  </a:lnTo>
                  <a:lnTo>
                    <a:pt x="6" y="28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2" name="CustomShape 81"/>
            <p:cNvSpPr/>
            <p:nvPr/>
          </p:nvSpPr>
          <p:spPr>
            <a:xfrm>
              <a:off x="52560" y="2066760"/>
              <a:ext cx="109080" cy="109080"/>
            </a:xfrm>
            <a:custGeom>
              <a:avLst/>
              <a:gdLst/>
              <a:ahLst/>
              <a:rect l="l" t="t"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3" name="CustomShape 82"/>
            <p:cNvSpPr/>
            <p:nvPr/>
          </p:nvSpPr>
          <p:spPr>
            <a:xfrm>
              <a:off x="1228680" y="4662360"/>
              <a:ext cx="23400" cy="21808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84" name="CustomShape 83"/>
            <p:cNvSpPr/>
            <p:nvPr/>
          </p:nvSpPr>
          <p:spPr>
            <a:xfrm>
              <a:off x="1319040" y="5041800"/>
              <a:ext cx="371160" cy="1801440"/>
            </a:xfrm>
            <a:custGeom>
              <a:avLst/>
              <a:gdLst/>
              <a:ahLst/>
              <a:rect l="l" t="t" r="r" b="b"/>
              <a:pathLst>
                <a:path w="234" h="1135">
                  <a:moveTo>
                    <a:pt x="15" y="1135"/>
                  </a:moveTo>
                  <a:lnTo>
                    <a:pt x="0" y="1135"/>
                  </a:lnTo>
                  <a:lnTo>
                    <a:pt x="0" y="515"/>
                  </a:lnTo>
                  <a:lnTo>
                    <a:pt x="0" y="512"/>
                  </a:lnTo>
                  <a:lnTo>
                    <a:pt x="219" y="0"/>
                  </a:lnTo>
                  <a:lnTo>
                    <a:pt x="234" y="6"/>
                  </a:lnTo>
                  <a:lnTo>
                    <a:pt x="15" y="518"/>
                  </a:lnTo>
                  <a:lnTo>
                    <a:pt x="15"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5" name="CustomShape 84"/>
            <p:cNvSpPr/>
            <p:nvPr/>
          </p:nvSpPr>
          <p:spPr>
            <a:xfrm>
              <a:off x="1147680" y="4481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6" name="CustomShape 85"/>
            <p:cNvSpPr/>
            <p:nvPr/>
          </p:nvSpPr>
          <p:spPr>
            <a:xfrm>
              <a:off x="819000" y="3983040"/>
              <a:ext cx="347400" cy="2860200"/>
            </a:xfrm>
            <a:custGeom>
              <a:avLst/>
              <a:gdLst/>
              <a:ahLst/>
              <a:rect l="l" t="t" r="r" b="b"/>
              <a:pathLst>
                <a:path w="219" h="1802">
                  <a:moveTo>
                    <a:pt x="219" y="1802"/>
                  </a:moveTo>
                  <a:lnTo>
                    <a:pt x="201" y="1802"/>
                  </a:lnTo>
                  <a:lnTo>
                    <a:pt x="201" y="1185"/>
                  </a:lnTo>
                  <a:lnTo>
                    <a:pt x="0" y="3"/>
                  </a:lnTo>
                  <a:lnTo>
                    <a:pt x="15" y="0"/>
                  </a:lnTo>
                  <a:lnTo>
                    <a:pt x="219" y="1185"/>
                  </a:lnTo>
                  <a:lnTo>
                    <a:pt x="219" y="180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7" name="CustomShape 86"/>
            <p:cNvSpPr/>
            <p:nvPr/>
          </p:nvSpPr>
          <p:spPr>
            <a:xfrm>
              <a:off x="728640" y="380700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8" name="CustomShape 87"/>
            <p:cNvSpPr/>
            <p:nvPr/>
          </p:nvSpPr>
          <p:spPr>
            <a:xfrm>
              <a:off x="1623960" y="4867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9" name="CustomShape 88"/>
            <p:cNvSpPr/>
            <p:nvPr/>
          </p:nvSpPr>
          <p:spPr>
            <a:xfrm>
              <a:off x="1405080" y="5423040"/>
              <a:ext cx="371160" cy="1425240"/>
            </a:xfrm>
            <a:custGeom>
              <a:avLst/>
              <a:gdLst/>
              <a:ahLst/>
              <a:rect l="l" t="t" r="r" b="b"/>
              <a:pathLst>
                <a:path w="234" h="898">
                  <a:moveTo>
                    <a:pt x="18" y="898"/>
                  </a:moveTo>
                  <a:lnTo>
                    <a:pt x="0" y="898"/>
                  </a:lnTo>
                  <a:lnTo>
                    <a:pt x="0" y="515"/>
                  </a:lnTo>
                  <a:lnTo>
                    <a:pt x="0" y="512"/>
                  </a:lnTo>
                  <a:lnTo>
                    <a:pt x="222" y="0"/>
                  </a:lnTo>
                  <a:lnTo>
                    <a:pt x="234" y="6"/>
                  </a:lnTo>
                  <a:lnTo>
                    <a:pt x="18" y="518"/>
                  </a:lnTo>
                  <a:lnTo>
                    <a:pt x="18"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0" name="CustomShape 89"/>
            <p:cNvSpPr/>
            <p:nvPr/>
          </p:nvSpPr>
          <p:spPr>
            <a:xfrm>
              <a:off x="1666800" y="5945040"/>
              <a:ext cx="151920" cy="91260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1" name="CustomShape 90"/>
            <p:cNvSpPr/>
            <p:nvPr/>
          </p:nvSpPr>
          <p:spPr>
            <a:xfrm>
              <a:off x="1709640" y="5246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2" name="CustomShape 91"/>
            <p:cNvSpPr/>
            <p:nvPr/>
          </p:nvSpPr>
          <p:spPr>
            <a:xfrm>
              <a:off x="1709640" y="57643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3" name="CustomShape 92"/>
            <p:cNvSpPr/>
            <p:nvPr/>
          </p:nvSpPr>
          <p:spPr>
            <a:xfrm>
              <a:off x="1766880" y="6330960"/>
              <a:ext cx="418680" cy="526680"/>
            </a:xfrm>
            <a:custGeom>
              <a:avLst/>
              <a:gdLst/>
              <a:ahLst/>
              <a:rect l="l" t="t" r="r" b="b"/>
              <a:pathLst>
                <a:path w="264" h="332">
                  <a:moveTo>
                    <a:pt x="12" y="332"/>
                  </a:moveTo>
                  <a:lnTo>
                    <a:pt x="0" y="326"/>
                  </a:lnTo>
                  <a:lnTo>
                    <a:pt x="45" y="206"/>
                  </a:lnTo>
                  <a:lnTo>
                    <a:pt x="255" y="0"/>
                  </a:lnTo>
                  <a:lnTo>
                    <a:pt x="264" y="12"/>
                  </a:lnTo>
                  <a:lnTo>
                    <a:pt x="60" y="215"/>
                  </a:lnTo>
                  <a:lnTo>
                    <a:pt x="12" y="33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4" name="CustomShape 93"/>
            <p:cNvSpPr/>
            <p:nvPr/>
          </p:nvSpPr>
          <p:spPr>
            <a:xfrm>
              <a:off x="2147760" y="6221520"/>
              <a:ext cx="156960" cy="14724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5" name="CustomShape 94"/>
            <p:cNvSpPr/>
            <p:nvPr/>
          </p:nvSpPr>
          <p:spPr>
            <a:xfrm>
              <a:off x="504720" y="9360"/>
              <a:ext cx="232920" cy="5103360"/>
            </a:xfrm>
            <a:custGeom>
              <a:avLst/>
              <a:gdLst/>
              <a:ahLst/>
              <a:rect l="l" t="t"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6" name="CustomShape 95"/>
            <p:cNvSpPr/>
            <p:nvPr/>
          </p:nvSpPr>
          <p:spPr>
            <a:xfrm>
              <a:off x="633240" y="5103720"/>
              <a:ext cx="185400" cy="185400"/>
            </a:xfrm>
            <a:custGeom>
              <a:avLst/>
              <a:gdLst/>
              <a:ahLst/>
              <a:rect l="l" t="t"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grpSp>
      <p:sp>
        <p:nvSpPr>
          <p:cNvPr id="97" name="PlaceHolder 96"/>
          <p:cNvSpPr>
            <a:spLocks noGrp="1"/>
          </p:cNvSpPr>
          <p:nvPr>
            <p:ph type="title"/>
          </p:nvPr>
        </p:nvSpPr>
        <p:spPr>
          <a:xfrm>
            <a:off x="1876320" y="1122480"/>
            <a:ext cx="8791200" cy="2387160"/>
          </a:xfrm>
          <a:prstGeom prst="rect">
            <a:avLst/>
          </a:prstGeom>
        </p:spPr>
        <p:txBody>
          <a:bodyPr anchor="b">
            <a:normAutofit/>
          </a:bodyPr>
          <a:p>
            <a:pPr>
              <a:lnSpc>
                <a:spcPct val="90000"/>
              </a:lnSpc>
            </a:pPr>
            <a:r>
              <a:rPr b="0" lang="en-US" sz="4800" spc="-1" strike="noStrike" cap="all">
                <a:solidFill>
                  <a:srgbClr val="ffffff"/>
                </a:solidFill>
                <a:latin typeface="Tw Cen MT"/>
              </a:rPr>
              <a:t>Click to edit Master title style</a:t>
            </a:r>
            <a:endParaRPr b="0" lang="en-US" sz="4800" spc="-1" strike="noStrike">
              <a:solidFill>
                <a:srgbClr val="ffffff"/>
              </a:solidFill>
              <a:latin typeface="Tw Cen MT"/>
            </a:endParaRPr>
          </a:p>
        </p:txBody>
      </p:sp>
      <p:sp>
        <p:nvSpPr>
          <p:cNvPr id="98" name="PlaceHolder 97"/>
          <p:cNvSpPr>
            <a:spLocks noGrp="1"/>
          </p:cNvSpPr>
          <p:nvPr>
            <p:ph type="dt"/>
          </p:nvPr>
        </p:nvSpPr>
        <p:spPr>
          <a:xfrm>
            <a:off x="7077600" y="5410080"/>
            <a:ext cx="2742840" cy="364680"/>
          </a:xfrm>
          <a:prstGeom prst="rect">
            <a:avLst/>
          </a:prstGeom>
        </p:spPr>
        <p:txBody>
          <a:bodyPr anchor="ctr">
            <a:noAutofit/>
          </a:bodyPr>
          <a:p>
            <a:pPr algn="r">
              <a:lnSpc>
                <a:spcPct val="100000"/>
              </a:lnSpc>
            </a:pPr>
            <a:fld id="{3E7BE559-AC4A-47C1-AFB2-7ACE56A51343}" type="datetime">
              <a:rPr b="0" lang="el-GR" sz="1050" spc="-1" strike="noStrike">
                <a:solidFill>
                  <a:srgbClr val="ffffff"/>
                </a:solidFill>
                <a:latin typeface="Tw Cen MT"/>
              </a:rPr>
              <a:t>3/2/2025</a:t>
            </a:fld>
            <a:endParaRPr b="0" lang="el-GR" sz="1050" spc="-1" strike="noStrike">
              <a:latin typeface="Times New Roman"/>
            </a:endParaRPr>
          </a:p>
        </p:txBody>
      </p:sp>
      <p:sp>
        <p:nvSpPr>
          <p:cNvPr id="99" name="PlaceHolder 98"/>
          <p:cNvSpPr>
            <a:spLocks noGrp="1"/>
          </p:cNvSpPr>
          <p:nvPr>
            <p:ph type="ftr"/>
          </p:nvPr>
        </p:nvSpPr>
        <p:spPr>
          <a:xfrm>
            <a:off x="1876320" y="5410080"/>
            <a:ext cx="5124600" cy="364680"/>
          </a:xfrm>
          <a:prstGeom prst="rect">
            <a:avLst/>
          </a:prstGeom>
        </p:spPr>
        <p:txBody>
          <a:bodyPr anchor="ctr">
            <a:noAutofit/>
          </a:bodyPr>
          <a:p>
            <a:endParaRPr b="0" lang="el-GR" sz="2400" spc="-1" strike="noStrike">
              <a:latin typeface="Times New Roman"/>
            </a:endParaRPr>
          </a:p>
        </p:txBody>
      </p:sp>
      <p:sp>
        <p:nvSpPr>
          <p:cNvPr id="100" name="PlaceHolder 99"/>
          <p:cNvSpPr>
            <a:spLocks noGrp="1"/>
          </p:cNvSpPr>
          <p:nvPr>
            <p:ph type="sldNum"/>
          </p:nvPr>
        </p:nvSpPr>
        <p:spPr>
          <a:xfrm>
            <a:off x="9896760" y="5410080"/>
            <a:ext cx="770760" cy="364680"/>
          </a:xfrm>
          <a:prstGeom prst="rect">
            <a:avLst/>
          </a:prstGeom>
        </p:spPr>
        <p:txBody>
          <a:bodyPr anchor="ctr">
            <a:noAutofit/>
          </a:bodyPr>
          <a:p>
            <a:pPr algn="r">
              <a:lnSpc>
                <a:spcPct val="100000"/>
              </a:lnSpc>
            </a:pPr>
            <a:fld id="{04DE93D5-4404-46C5-9425-074675C19DD4}" type="slidenum">
              <a:rPr b="0" lang="el-GR" sz="1050" spc="-1" strike="noStrike">
                <a:solidFill>
                  <a:srgbClr val="ffffff"/>
                </a:solidFill>
                <a:latin typeface="Tw Cen MT"/>
              </a:rPr>
              <a:t>&lt;number&gt;</a:t>
            </a:fld>
            <a:endParaRPr b="0" lang="el-GR" sz="1050" spc="-1" strike="noStrike">
              <a:latin typeface="Times New Roman"/>
            </a:endParaRPr>
          </a:p>
        </p:txBody>
      </p:sp>
      <p:sp>
        <p:nvSpPr>
          <p:cNvPr id="101" name="PlaceHolder 100"/>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ffffff"/>
                </a:solidFill>
                <a:latin typeface="Tw Cen MT"/>
              </a:rPr>
              <a:t>Click to edit the outline text format</a:t>
            </a:r>
            <a:endParaRPr b="0" lang="en-US" sz="2400" spc="-1" strike="noStrike">
              <a:solidFill>
                <a:srgbClr val="ffffff"/>
              </a:solidFill>
              <a:latin typeface="Tw Cen MT"/>
            </a:endParaRPr>
          </a:p>
          <a:p>
            <a:pPr lvl="1" marL="864000" indent="-324000">
              <a:spcBef>
                <a:spcPts val="1134"/>
              </a:spcBef>
              <a:buClr>
                <a:srgbClr val="000000"/>
              </a:buClr>
              <a:buSzPct val="75000"/>
              <a:buFont typeface="Symbol" charset="2"/>
              <a:buChar char=""/>
            </a:pPr>
            <a:r>
              <a:rPr b="0" lang="en-US" sz="1800" spc="-1" strike="noStrike">
                <a:solidFill>
                  <a:srgbClr val="ffffff"/>
                </a:solidFill>
                <a:latin typeface="Tw Cen MT"/>
              </a:rPr>
              <a:t>Second Outline Level</a:t>
            </a:r>
            <a:endParaRPr b="0" lang="en-US" sz="1800" spc="-1" strike="noStrike">
              <a:solidFill>
                <a:srgbClr val="ffffff"/>
              </a:solidFill>
              <a:latin typeface="Tw Cen MT"/>
            </a:endParaRPr>
          </a:p>
          <a:p>
            <a:pPr lvl="2" marL="1296000" indent="-288000">
              <a:spcBef>
                <a:spcPts val="850"/>
              </a:spcBef>
              <a:buClr>
                <a:srgbClr val="000000"/>
              </a:buClr>
              <a:buSzPct val="45000"/>
              <a:buFont typeface="Wingdings" charset="2"/>
              <a:buChar char=""/>
            </a:pPr>
            <a:r>
              <a:rPr b="0" lang="en-US" sz="1600" spc="-1" strike="noStrike">
                <a:solidFill>
                  <a:srgbClr val="ffffff"/>
                </a:solidFill>
                <a:latin typeface="Tw Cen MT"/>
              </a:rPr>
              <a:t>Third Outline Level</a:t>
            </a:r>
            <a:endParaRPr b="0" lang="en-US" sz="1600" spc="-1" strike="noStrike">
              <a:solidFill>
                <a:srgbClr val="ffffff"/>
              </a:solidFill>
              <a:latin typeface="Tw Cen MT"/>
            </a:endParaRPr>
          </a:p>
          <a:p>
            <a:pPr lvl="3" marL="1728000" indent="-216000">
              <a:spcBef>
                <a:spcPts val="567"/>
              </a:spcBef>
              <a:buClr>
                <a:srgbClr val="000000"/>
              </a:buClr>
              <a:buSzPct val="75000"/>
              <a:buFont typeface="Symbol" charset="2"/>
              <a:buChar char=""/>
            </a:pPr>
            <a:r>
              <a:rPr b="0" lang="en-US" sz="1600" spc="-1" strike="noStrike">
                <a:solidFill>
                  <a:srgbClr val="ffffff"/>
                </a:solidFill>
                <a:latin typeface="Tw Cen MT"/>
              </a:rPr>
              <a:t>Fourth Outline Level</a:t>
            </a:r>
            <a:endParaRPr b="0" lang="en-US" sz="1600" spc="-1" strike="noStrike">
              <a:solidFill>
                <a:srgbClr val="ffffff"/>
              </a:solidFill>
              <a:latin typeface="Tw Cen MT"/>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Tw Cen MT"/>
              </a:rPr>
              <a:t>Fifth Outline Level</a:t>
            </a:r>
            <a:endParaRPr b="0" lang="en-US" sz="2000" spc="-1" strike="noStrike">
              <a:solidFill>
                <a:srgbClr val="ffffff"/>
              </a:solidFill>
              <a:latin typeface="Tw Cen MT"/>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Tw Cen MT"/>
              </a:rPr>
              <a:t>Sixth Outline Level</a:t>
            </a:r>
            <a:endParaRPr b="0" lang="en-US" sz="2000" spc="-1" strike="noStrike">
              <a:solidFill>
                <a:srgbClr val="ffffff"/>
              </a:solidFill>
              <a:latin typeface="Tw Cen MT"/>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Tw Cen MT"/>
              </a:rPr>
              <a:t>Seventh Outline Level</a:t>
            </a:r>
            <a:endParaRPr b="0" lang="en-US" sz="2000" spc="-1" strike="noStrike">
              <a:solidFill>
                <a:srgbClr val="ffffff"/>
              </a:solidFill>
              <a:latin typeface="Tw Cen MT"/>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38" name="Picture 2" descr=""/>
          <p:cNvPicPr/>
          <p:nvPr/>
        </p:nvPicPr>
        <p:blipFill>
          <a:blip r:embed="rId3">
            <a:alphaModFix amt="30000"/>
          </a:blip>
          <a:stretch/>
        </p:blipFill>
        <p:spPr>
          <a:xfrm>
            <a:off x="0" y="0"/>
            <a:ext cx="12191760" cy="6857640"/>
          </a:xfrm>
          <a:prstGeom prst="rect">
            <a:avLst/>
          </a:prstGeom>
          <a:ln>
            <a:noFill/>
          </a:ln>
        </p:spPr>
      </p:pic>
      <p:grpSp>
        <p:nvGrpSpPr>
          <p:cNvPr id="139" name="Group 1"/>
          <p:cNvGrpSpPr/>
          <p:nvPr/>
        </p:nvGrpSpPr>
        <p:grpSpPr>
          <a:xfrm>
            <a:off x="-14400" y="0"/>
            <a:ext cx="12053520" cy="6857640"/>
            <a:chOff x="-14400" y="0"/>
            <a:chExt cx="12053520" cy="6857640"/>
          </a:xfrm>
        </p:grpSpPr>
        <p:grpSp>
          <p:nvGrpSpPr>
            <p:cNvPr id="140" name="Group 2"/>
            <p:cNvGrpSpPr/>
            <p:nvPr/>
          </p:nvGrpSpPr>
          <p:grpSpPr>
            <a:xfrm>
              <a:off x="-14400" y="0"/>
              <a:ext cx="1220760" cy="6857640"/>
              <a:chOff x="-14400" y="0"/>
              <a:chExt cx="1220760" cy="6857640"/>
            </a:xfrm>
          </p:grpSpPr>
          <p:sp>
            <p:nvSpPr>
              <p:cNvPr id="141" name="CustomShape 3"/>
              <p:cNvSpPr/>
              <p:nvPr/>
            </p:nvSpPr>
            <p:spPr>
              <a:xfrm>
                <a:off x="114480" y="4680"/>
                <a:ext cx="23400" cy="21808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142" name="CustomShape 4"/>
              <p:cNvSpPr/>
              <p:nvPr/>
            </p:nvSpPr>
            <p:spPr>
              <a:xfrm>
                <a:off x="33480" y="217656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3" name="CustomShape 5"/>
              <p:cNvSpPr/>
              <p:nvPr/>
            </p:nvSpPr>
            <p:spPr>
              <a:xfrm>
                <a:off x="28440" y="4021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4" name="CustomShape 6"/>
              <p:cNvSpPr/>
              <p:nvPr/>
            </p:nvSpPr>
            <p:spPr>
              <a:xfrm>
                <a:off x="200160" y="4680"/>
                <a:ext cx="369360" cy="1810800"/>
              </a:xfrm>
              <a:custGeom>
                <a:avLst/>
                <a:gdLst/>
                <a:ahLst/>
                <a:rect l="l" t="t" r="r" b="b"/>
                <a:pathLst>
                  <a:path w="233" h="1141">
                    <a:moveTo>
                      <a:pt x="218" y="1141"/>
                    </a:moveTo>
                    <a:lnTo>
                      <a:pt x="0" y="626"/>
                    </a:lnTo>
                    <a:lnTo>
                      <a:pt x="0" y="0"/>
                    </a:lnTo>
                    <a:lnTo>
                      <a:pt x="15" y="0"/>
                    </a:lnTo>
                    <a:lnTo>
                      <a:pt x="15" y="623"/>
                    </a:lnTo>
                    <a:lnTo>
                      <a:pt x="233" y="1135"/>
                    </a:lnTo>
                    <a:lnTo>
                      <a:pt x="218" y="114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5" name="CustomShape 7"/>
              <p:cNvSpPr/>
              <p:nvPr/>
            </p:nvSpPr>
            <p:spPr>
              <a:xfrm>
                <a:off x="503280" y="1801800"/>
                <a:ext cx="190080" cy="188640"/>
              </a:xfrm>
              <a:custGeom>
                <a:avLst/>
                <a:gdLst/>
                <a:ahLst/>
                <a:rect l="l" t="t"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6" name="CustomShape 8"/>
              <p:cNvSpPr/>
              <p:nvPr/>
            </p:nvSpPr>
            <p:spPr>
              <a:xfrm>
                <a:off x="285840" y="4680"/>
                <a:ext cx="369360" cy="1429920"/>
              </a:xfrm>
              <a:custGeom>
                <a:avLst/>
                <a:gdLst/>
                <a:ahLst/>
                <a:rect l="l" t="t" r="r" b="b"/>
                <a:pathLst>
                  <a:path w="233" h="901">
                    <a:moveTo>
                      <a:pt x="221" y="901"/>
                    </a:moveTo>
                    <a:lnTo>
                      <a:pt x="0" y="383"/>
                    </a:lnTo>
                    <a:lnTo>
                      <a:pt x="0" y="0"/>
                    </a:lnTo>
                    <a:lnTo>
                      <a:pt x="18" y="0"/>
                    </a:lnTo>
                    <a:lnTo>
                      <a:pt x="18" y="380"/>
                    </a:lnTo>
                    <a:lnTo>
                      <a:pt x="233" y="895"/>
                    </a:lnTo>
                    <a:lnTo>
                      <a:pt x="221" y="90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7" name="CustomShape 9"/>
              <p:cNvSpPr/>
              <p:nvPr/>
            </p:nvSpPr>
            <p:spPr>
              <a:xfrm>
                <a:off x="546120" y="0"/>
                <a:ext cx="151920" cy="91260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8" name="CustomShape 10"/>
              <p:cNvSpPr/>
              <p:nvPr/>
            </p:nvSpPr>
            <p:spPr>
              <a:xfrm>
                <a:off x="588960" y="1420920"/>
                <a:ext cx="190080" cy="190080"/>
              </a:xfrm>
              <a:custGeom>
                <a:avLst/>
                <a:gdLst/>
                <a:ahLst/>
                <a:rect l="l" t="t"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9" name="CustomShape 11"/>
              <p:cNvSpPr/>
              <p:nvPr/>
            </p:nvSpPr>
            <p:spPr>
              <a:xfrm>
                <a:off x="588960" y="9032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0" name="CustomShape 12"/>
              <p:cNvSpPr/>
              <p:nvPr/>
            </p:nvSpPr>
            <p:spPr>
              <a:xfrm>
                <a:off x="641520" y="0"/>
                <a:ext cx="421920" cy="526680"/>
              </a:xfrm>
              <a:custGeom>
                <a:avLst/>
                <a:gdLst/>
                <a:ahLst/>
                <a:rect l="l" t="t" r="r" b="b"/>
                <a:pathLst>
                  <a:path w="266" h="332">
                    <a:moveTo>
                      <a:pt x="257" y="332"/>
                    </a:moveTo>
                    <a:lnTo>
                      <a:pt x="48" y="123"/>
                    </a:lnTo>
                    <a:lnTo>
                      <a:pt x="0" y="6"/>
                    </a:lnTo>
                    <a:lnTo>
                      <a:pt x="15" y="0"/>
                    </a:lnTo>
                    <a:lnTo>
                      <a:pt x="63" y="114"/>
                    </a:lnTo>
                    <a:lnTo>
                      <a:pt x="266" y="320"/>
                    </a:lnTo>
                    <a:lnTo>
                      <a:pt x="257" y="33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1" name="CustomShape 13"/>
              <p:cNvSpPr/>
              <p:nvPr/>
            </p:nvSpPr>
            <p:spPr>
              <a:xfrm>
                <a:off x="1020600" y="488880"/>
                <a:ext cx="161640" cy="14724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2" name="Freeform 14"/>
              <p:cNvSpPr/>
              <p:nvPr/>
            </p:nvSpPr>
            <p:spPr>
              <a:xfrm>
                <a:off x="-4680" y="9360"/>
                <a:ext cx="360" cy="360"/>
              </a:xfrm>
              <a:custGeom>
                <a:avLst/>
                <a:gdLst/>
                <a:ahLst/>
                <a:rect l="0" t="0" r="r" b="b"/>
                <a:pathLst>
                  <a:path w="1" h="1">
                    <a:moveTo>
                      <a:pt x="0" y="0"/>
                    </a:moveTo>
                    <a:lnTo>
                      <a:pt x="0" y="0"/>
                    </a:lnTo>
                  </a:path>
                </a:pathLst>
              </a:custGeom>
              <a:gradFill rotWithShape="0">
                <a:gsLst>
                  <a:gs pos="0">
                    <a:srgbClr val="82ffff"/>
                  </a:gs>
                  <a:gs pos="100000">
                    <a:srgbClr val="3d97de"/>
                  </a:gs>
                </a:gsLst>
                <a:lin ang="5400000"/>
              </a:gradFill>
              <a:ln>
                <a:solidFill>
                  <a:srgbClr val="ffffff"/>
                </a:solidFill>
              </a:ln>
            </p:spPr>
          </p:sp>
          <p:sp>
            <p:nvSpPr>
              <p:cNvPr id="153" name="CustomShape 15"/>
              <p:cNvSpPr/>
              <p:nvPr/>
            </p:nvSpPr>
            <p:spPr>
              <a:xfrm>
                <a:off x="9360" y="1801800"/>
                <a:ext cx="123480" cy="126720"/>
              </a:xfrm>
              <a:custGeom>
                <a:avLst/>
                <a:gdLst/>
                <a:ahLst/>
                <a:rect l="l" t="t" r="r" b="b"/>
                <a:pathLst>
                  <a:path w="78" h="80">
                    <a:moveTo>
                      <a:pt x="6" y="80"/>
                    </a:moveTo>
                    <a:lnTo>
                      <a:pt x="0" y="71"/>
                    </a:lnTo>
                    <a:lnTo>
                      <a:pt x="69" y="0"/>
                    </a:lnTo>
                    <a:lnTo>
                      <a:pt x="78" y="9"/>
                    </a:lnTo>
                    <a:lnTo>
                      <a:pt x="6" y="8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4" name="CustomShape 16"/>
              <p:cNvSpPr/>
              <p:nvPr/>
            </p:nvSpPr>
            <p:spPr>
              <a:xfrm>
                <a:off x="-9360" y="3549600"/>
                <a:ext cx="147240" cy="480600"/>
              </a:xfrm>
              <a:custGeom>
                <a:avLst/>
                <a:gdLst/>
                <a:ahLst/>
                <a:rect l="l" t="t" r="r" b="b"/>
                <a:pathLst>
                  <a:path w="93" h="303">
                    <a:moveTo>
                      <a:pt x="93" y="303"/>
                    </a:moveTo>
                    <a:lnTo>
                      <a:pt x="78" y="303"/>
                    </a:lnTo>
                    <a:lnTo>
                      <a:pt x="78" y="78"/>
                    </a:lnTo>
                    <a:lnTo>
                      <a:pt x="0" y="12"/>
                    </a:lnTo>
                    <a:lnTo>
                      <a:pt x="12" y="0"/>
                    </a:lnTo>
                    <a:lnTo>
                      <a:pt x="93" y="69"/>
                    </a:lnTo>
                    <a:lnTo>
                      <a:pt x="93" y="30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5" name="CustomShape 17"/>
              <p:cNvSpPr/>
              <p:nvPr/>
            </p:nvSpPr>
            <p:spPr>
              <a:xfrm>
                <a:off x="128520" y="1382760"/>
                <a:ext cx="142560" cy="47592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6" name="CustomShape 18"/>
              <p:cNvSpPr/>
              <p:nvPr/>
            </p:nvSpPr>
            <p:spPr>
              <a:xfrm>
                <a:off x="204840" y="1849320"/>
                <a:ext cx="114120" cy="107640"/>
              </a:xfrm>
              <a:custGeom>
                <a:avLst/>
                <a:gdLst/>
                <a:ahLst/>
                <a:rect l="l" t="t"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7" name="CustomShape 19"/>
              <p:cNvSpPr/>
              <p:nvPr/>
            </p:nvSpPr>
            <p:spPr>
              <a:xfrm>
                <a:off x="133200" y="4662360"/>
                <a:ext cx="23400" cy="21808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158" name="CustomShape 20"/>
              <p:cNvSpPr/>
              <p:nvPr/>
            </p:nvSpPr>
            <p:spPr>
              <a:xfrm>
                <a:off x="223920" y="5041800"/>
                <a:ext cx="369360" cy="1801440"/>
              </a:xfrm>
              <a:custGeom>
                <a:avLst/>
                <a:gdLst/>
                <a:ahLst/>
                <a:rect l="l" t="t" r="r" b="b"/>
                <a:pathLst>
                  <a:path w="233" h="1135">
                    <a:moveTo>
                      <a:pt x="15" y="1135"/>
                    </a:moveTo>
                    <a:lnTo>
                      <a:pt x="0" y="1135"/>
                    </a:lnTo>
                    <a:lnTo>
                      <a:pt x="0" y="515"/>
                    </a:lnTo>
                    <a:lnTo>
                      <a:pt x="0" y="512"/>
                    </a:lnTo>
                    <a:lnTo>
                      <a:pt x="218" y="0"/>
                    </a:lnTo>
                    <a:lnTo>
                      <a:pt x="233" y="6"/>
                    </a:lnTo>
                    <a:lnTo>
                      <a:pt x="15" y="518"/>
                    </a:lnTo>
                    <a:lnTo>
                      <a:pt x="15"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9" name="CustomShape 21"/>
              <p:cNvSpPr/>
              <p:nvPr/>
            </p:nvSpPr>
            <p:spPr>
              <a:xfrm>
                <a:off x="52560" y="4481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0" name="CustomShape 22"/>
              <p:cNvSpPr/>
              <p:nvPr/>
            </p:nvSpPr>
            <p:spPr>
              <a:xfrm>
                <a:off x="-14400" y="5627520"/>
                <a:ext cx="85320" cy="1215720"/>
              </a:xfrm>
              <a:custGeom>
                <a:avLst/>
                <a:gdLst/>
                <a:ahLst/>
                <a:rect l="l" t="t" r="r" b="b"/>
                <a:pathLst>
                  <a:path w="54" h="766">
                    <a:moveTo>
                      <a:pt x="54" y="766"/>
                    </a:moveTo>
                    <a:lnTo>
                      <a:pt x="36" y="766"/>
                    </a:lnTo>
                    <a:lnTo>
                      <a:pt x="36" y="149"/>
                    </a:lnTo>
                    <a:lnTo>
                      <a:pt x="0" y="3"/>
                    </a:lnTo>
                    <a:lnTo>
                      <a:pt x="18" y="0"/>
                    </a:lnTo>
                    <a:lnTo>
                      <a:pt x="54" y="146"/>
                    </a:lnTo>
                    <a:lnTo>
                      <a:pt x="54" y="76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1" name="CustomShape 23"/>
              <p:cNvSpPr/>
              <p:nvPr/>
            </p:nvSpPr>
            <p:spPr>
              <a:xfrm>
                <a:off x="527040" y="486720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2" name="CustomShape 24"/>
              <p:cNvSpPr/>
              <p:nvPr/>
            </p:nvSpPr>
            <p:spPr>
              <a:xfrm>
                <a:off x="309600" y="5423040"/>
                <a:ext cx="374400" cy="1425240"/>
              </a:xfrm>
              <a:custGeom>
                <a:avLst/>
                <a:gdLst/>
                <a:ahLst/>
                <a:rect l="l" t="t" r="r" b="b"/>
                <a:pathLst>
                  <a:path w="236" h="898">
                    <a:moveTo>
                      <a:pt x="18" y="898"/>
                    </a:moveTo>
                    <a:lnTo>
                      <a:pt x="0" y="898"/>
                    </a:lnTo>
                    <a:lnTo>
                      <a:pt x="0" y="515"/>
                    </a:lnTo>
                    <a:lnTo>
                      <a:pt x="3" y="512"/>
                    </a:lnTo>
                    <a:lnTo>
                      <a:pt x="221" y="0"/>
                    </a:lnTo>
                    <a:lnTo>
                      <a:pt x="236" y="6"/>
                    </a:lnTo>
                    <a:lnTo>
                      <a:pt x="18" y="518"/>
                    </a:lnTo>
                    <a:lnTo>
                      <a:pt x="18"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3" name="CustomShape 25"/>
              <p:cNvSpPr/>
              <p:nvPr/>
            </p:nvSpPr>
            <p:spPr>
              <a:xfrm>
                <a:off x="569880" y="5945040"/>
                <a:ext cx="151920" cy="91260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4" name="CustomShape 26"/>
              <p:cNvSpPr/>
              <p:nvPr/>
            </p:nvSpPr>
            <p:spPr>
              <a:xfrm>
                <a:off x="612720" y="524664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5" name="CustomShape 27"/>
              <p:cNvSpPr/>
              <p:nvPr/>
            </p:nvSpPr>
            <p:spPr>
              <a:xfrm>
                <a:off x="612720" y="5764320"/>
                <a:ext cx="19008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6" name="CustomShape 28"/>
              <p:cNvSpPr/>
              <p:nvPr/>
            </p:nvSpPr>
            <p:spPr>
              <a:xfrm>
                <a:off x="669960" y="6330960"/>
                <a:ext cx="417240" cy="517320"/>
              </a:xfrm>
              <a:custGeom>
                <a:avLst/>
                <a:gdLst/>
                <a:ahLst/>
                <a:rect l="l" t="t" r="r" b="b"/>
                <a:pathLst>
                  <a:path w="263" h="326">
                    <a:moveTo>
                      <a:pt x="15" y="326"/>
                    </a:moveTo>
                    <a:lnTo>
                      <a:pt x="0" y="320"/>
                    </a:lnTo>
                    <a:lnTo>
                      <a:pt x="45" y="206"/>
                    </a:lnTo>
                    <a:lnTo>
                      <a:pt x="48" y="206"/>
                    </a:lnTo>
                    <a:lnTo>
                      <a:pt x="254" y="0"/>
                    </a:lnTo>
                    <a:lnTo>
                      <a:pt x="263" y="12"/>
                    </a:lnTo>
                    <a:lnTo>
                      <a:pt x="60" y="215"/>
                    </a:lnTo>
                    <a:lnTo>
                      <a:pt x="15" y="32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7" name="CustomShape 29"/>
              <p:cNvSpPr/>
              <p:nvPr/>
            </p:nvSpPr>
            <p:spPr>
              <a:xfrm>
                <a:off x="1049400" y="6221520"/>
                <a:ext cx="156960" cy="14724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grpSp>
        <p:grpSp>
          <p:nvGrpSpPr>
            <p:cNvPr id="168" name="Group 30"/>
            <p:cNvGrpSpPr/>
            <p:nvPr/>
          </p:nvGrpSpPr>
          <p:grpSpPr>
            <a:xfrm>
              <a:off x="11364840" y="0"/>
              <a:ext cx="674280" cy="6848280"/>
              <a:chOff x="11364840" y="0"/>
              <a:chExt cx="674280" cy="6848280"/>
            </a:xfrm>
          </p:grpSpPr>
          <p:sp>
            <p:nvSpPr>
              <p:cNvPr id="169" name="CustomShape 31"/>
              <p:cNvSpPr/>
              <p:nvPr/>
            </p:nvSpPr>
            <p:spPr>
              <a:xfrm>
                <a:off x="11484000" y="0"/>
                <a:ext cx="417240" cy="512280"/>
              </a:xfrm>
              <a:custGeom>
                <a:avLst/>
                <a:gdLst/>
                <a:ahLst/>
                <a:rect l="l" t="t" r="r" b="b"/>
                <a:pathLst>
                  <a:path w="263" h="323">
                    <a:moveTo>
                      <a:pt x="12" y="323"/>
                    </a:moveTo>
                    <a:lnTo>
                      <a:pt x="0" y="314"/>
                    </a:lnTo>
                    <a:lnTo>
                      <a:pt x="203" y="108"/>
                    </a:lnTo>
                    <a:lnTo>
                      <a:pt x="248" y="0"/>
                    </a:lnTo>
                    <a:lnTo>
                      <a:pt x="263" y="6"/>
                    </a:lnTo>
                    <a:lnTo>
                      <a:pt x="218" y="117"/>
                    </a:lnTo>
                    <a:lnTo>
                      <a:pt x="218" y="117"/>
                    </a:lnTo>
                    <a:lnTo>
                      <a:pt x="12" y="32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0" name="CustomShape 32"/>
              <p:cNvSpPr/>
              <p:nvPr/>
            </p:nvSpPr>
            <p:spPr>
              <a:xfrm>
                <a:off x="11364840" y="474840"/>
                <a:ext cx="156960" cy="151920"/>
              </a:xfrm>
              <a:custGeom>
                <a:avLst/>
                <a:gdLst/>
                <a:ahLst/>
                <a:rect l="l" t="t"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1" name="CustomShape 33"/>
              <p:cNvSpPr/>
              <p:nvPr/>
            </p:nvSpPr>
            <p:spPr>
              <a:xfrm>
                <a:off x="11631600" y="1539720"/>
                <a:ext cx="188640" cy="1900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2" name="CustomShape 34"/>
              <p:cNvSpPr/>
              <p:nvPr/>
            </p:nvSpPr>
            <p:spPr>
              <a:xfrm>
                <a:off x="11531520" y="5694480"/>
                <a:ext cx="298080" cy="1153800"/>
              </a:xfrm>
              <a:custGeom>
                <a:avLst/>
                <a:gdLst/>
                <a:ahLst/>
                <a:rect l="l" t="t" r="r" b="b"/>
                <a:pathLst>
                  <a:path w="188" h="727">
                    <a:moveTo>
                      <a:pt x="15" y="727"/>
                    </a:moveTo>
                    <a:lnTo>
                      <a:pt x="0" y="727"/>
                    </a:lnTo>
                    <a:lnTo>
                      <a:pt x="0" y="407"/>
                    </a:lnTo>
                    <a:lnTo>
                      <a:pt x="0" y="407"/>
                    </a:lnTo>
                    <a:lnTo>
                      <a:pt x="176" y="0"/>
                    </a:lnTo>
                    <a:lnTo>
                      <a:pt x="188" y="6"/>
                    </a:lnTo>
                    <a:lnTo>
                      <a:pt x="15" y="410"/>
                    </a:lnTo>
                    <a:lnTo>
                      <a:pt x="15" y="727"/>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3" name="CustomShape 35"/>
              <p:cNvSpPr/>
              <p:nvPr/>
            </p:nvSpPr>
            <p:spPr>
              <a:xfrm>
                <a:off x="11773080" y="5551560"/>
                <a:ext cx="156960" cy="155160"/>
              </a:xfrm>
              <a:custGeom>
                <a:avLst/>
                <a:gdLst/>
                <a:ahLst/>
                <a:rect l="l" t="t"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4" name="CustomShape 36"/>
              <p:cNvSpPr/>
              <p:nvPr/>
            </p:nvSpPr>
            <p:spPr>
              <a:xfrm>
                <a:off x="11711160" y="4680"/>
                <a:ext cx="304560" cy="1544400"/>
              </a:xfrm>
              <a:custGeom>
                <a:avLst/>
                <a:gdLst/>
                <a:ahLst/>
                <a:rect l="l" t="t"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5" name="CustomShape 37"/>
              <p:cNvSpPr/>
              <p:nvPr/>
            </p:nvSpPr>
            <p:spPr>
              <a:xfrm>
                <a:off x="11636280" y="4867200"/>
                <a:ext cx="18864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6" name="CustomShape 38"/>
              <p:cNvSpPr/>
              <p:nvPr/>
            </p:nvSpPr>
            <p:spPr>
              <a:xfrm>
                <a:off x="11441160" y="5046840"/>
                <a:ext cx="307440" cy="1801440"/>
              </a:xfrm>
              <a:custGeom>
                <a:avLst/>
                <a:gdLst/>
                <a:ahLst/>
                <a:rect l="l" t="t"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7" name="CustomShape 39"/>
              <p:cNvSpPr/>
              <p:nvPr/>
            </p:nvSpPr>
            <p:spPr>
              <a:xfrm>
                <a:off x="11849040" y="6416640"/>
                <a:ext cx="190080" cy="18864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8" name="CustomShape 40"/>
              <p:cNvSpPr/>
              <p:nvPr/>
            </p:nvSpPr>
            <p:spPr>
              <a:xfrm>
                <a:off x="11939760" y="6595920"/>
                <a:ext cx="23400" cy="252000"/>
              </a:xfrm>
              <a:prstGeom prst="rect">
                <a:avLst/>
              </a:prstGeom>
              <a:gradFill rotWithShape="0">
                <a:gsLst>
                  <a:gs pos="0">
                    <a:srgbClr val="82ffff"/>
                  </a:gs>
                  <a:gs pos="100000">
                    <a:srgbClr val="3d97de"/>
                  </a:gs>
                </a:gsLst>
                <a:lin ang="5400000"/>
              </a:gradFill>
              <a:ln>
                <a:noFill/>
              </a:ln>
            </p:spPr>
            <p:style>
              <a:lnRef idx="0"/>
              <a:fillRef idx="0"/>
              <a:effectRef idx="0"/>
              <a:fontRef idx="minor"/>
            </p:style>
          </p:sp>
        </p:grpSp>
      </p:grpSp>
      <p:sp>
        <p:nvSpPr>
          <p:cNvPr id="179" name="PlaceHolder 41"/>
          <p:cNvSpPr>
            <a:spLocks noGrp="1"/>
          </p:cNvSpPr>
          <p:nvPr>
            <p:ph type="title"/>
          </p:nvPr>
        </p:nvSpPr>
        <p:spPr>
          <a:xfrm>
            <a:off x="1141560" y="618480"/>
            <a:ext cx="9905760" cy="1478160"/>
          </a:xfrm>
          <a:prstGeom prst="rect">
            <a:avLst/>
          </a:prstGeom>
        </p:spPr>
        <p:txBody>
          <a:bodyPr anchor="ctr">
            <a:noAutofit/>
          </a:bodyPr>
          <a:p>
            <a:pPr>
              <a:lnSpc>
                <a:spcPct val="90000"/>
              </a:lnSpc>
            </a:pPr>
            <a:r>
              <a:rPr b="0" lang="en-US" sz="3600" spc="-1" strike="noStrike" cap="all">
                <a:solidFill>
                  <a:srgbClr val="ffffff"/>
                </a:solidFill>
                <a:latin typeface="Tw Cen MT"/>
              </a:rPr>
              <a:t>Click to edit Master title style</a:t>
            </a:r>
            <a:endParaRPr b="0" lang="en-US" sz="3600" spc="-1" strike="noStrike">
              <a:solidFill>
                <a:srgbClr val="ffffff"/>
              </a:solidFill>
              <a:latin typeface="Tw Cen MT"/>
            </a:endParaRPr>
          </a:p>
        </p:txBody>
      </p:sp>
      <p:sp>
        <p:nvSpPr>
          <p:cNvPr id="180" name="PlaceHolder 42"/>
          <p:cNvSpPr>
            <a:spLocks noGrp="1"/>
          </p:cNvSpPr>
          <p:nvPr>
            <p:ph type="body"/>
          </p:nvPr>
        </p:nvSpPr>
        <p:spPr>
          <a:xfrm>
            <a:off x="1141560" y="2249640"/>
            <a:ext cx="9905760" cy="3541320"/>
          </a:xfrm>
          <a:prstGeom prst="rect">
            <a:avLst/>
          </a:prstGeom>
        </p:spPr>
        <p:txBody>
          <a:bodyPr>
            <a:noAutofit/>
          </a:bodyPr>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Click to edit Master text styles</a:t>
            </a:r>
            <a:endParaRPr b="0" lang="en-US" sz="2400" spc="-1" strike="noStrike">
              <a:solidFill>
                <a:srgbClr val="ffffff"/>
              </a:solidFill>
              <a:latin typeface="Tw Cen MT"/>
            </a:endParaRPr>
          </a:p>
          <a:p>
            <a:pPr lvl="1" marL="685800" indent="-228240">
              <a:lnSpc>
                <a:spcPct val="120000"/>
              </a:lnSpc>
              <a:spcBef>
                <a:spcPts val="499"/>
              </a:spcBef>
              <a:buClr>
                <a:srgbClr val="ffffff"/>
              </a:buClr>
              <a:buSzPct val="125000"/>
              <a:buFont typeface="Arial"/>
              <a:buChar char="•"/>
            </a:pPr>
            <a:r>
              <a:rPr b="0" lang="en-US" sz="2000" spc="-1" strike="noStrike">
                <a:solidFill>
                  <a:srgbClr val="ffffff"/>
                </a:solidFill>
                <a:latin typeface="Tw Cen MT"/>
              </a:rPr>
              <a:t>Second level</a:t>
            </a:r>
            <a:endParaRPr b="0" lang="en-US" sz="2000" spc="-1" strike="noStrike">
              <a:solidFill>
                <a:srgbClr val="ffffff"/>
              </a:solidFill>
              <a:latin typeface="Tw Cen MT"/>
            </a:endParaRPr>
          </a:p>
          <a:p>
            <a:pPr lvl="2" marL="1143000" indent="-228240">
              <a:lnSpc>
                <a:spcPct val="120000"/>
              </a:lnSpc>
              <a:spcBef>
                <a:spcPts val="499"/>
              </a:spcBef>
              <a:buClr>
                <a:srgbClr val="ffffff"/>
              </a:buClr>
              <a:buSzPct val="125000"/>
              <a:buFont typeface="Arial"/>
              <a:buChar char="•"/>
            </a:pPr>
            <a:r>
              <a:rPr b="0" lang="en-US" sz="1800" spc="-1" strike="noStrike">
                <a:solidFill>
                  <a:srgbClr val="ffffff"/>
                </a:solidFill>
                <a:latin typeface="Tw Cen MT"/>
              </a:rPr>
              <a:t>Third level</a:t>
            </a:r>
            <a:endParaRPr b="0" lang="en-US" sz="1800" spc="-1" strike="noStrike">
              <a:solidFill>
                <a:srgbClr val="ffffff"/>
              </a:solidFill>
              <a:latin typeface="Tw Cen MT"/>
            </a:endParaRPr>
          </a:p>
          <a:p>
            <a:pPr lvl="3" marL="1600200" indent="-228240">
              <a:lnSpc>
                <a:spcPct val="120000"/>
              </a:lnSpc>
              <a:spcBef>
                <a:spcPts val="499"/>
              </a:spcBef>
              <a:buClr>
                <a:srgbClr val="ffffff"/>
              </a:buClr>
              <a:buSzPct val="125000"/>
              <a:buFont typeface="Arial"/>
              <a:buChar char="•"/>
            </a:pPr>
            <a:r>
              <a:rPr b="0" lang="en-US" sz="1600" spc="-1" strike="noStrike">
                <a:solidFill>
                  <a:srgbClr val="ffffff"/>
                </a:solidFill>
                <a:latin typeface="Tw Cen MT"/>
              </a:rPr>
              <a:t>Fourth level</a:t>
            </a:r>
            <a:endParaRPr b="0" lang="en-US" sz="1600" spc="-1" strike="noStrike">
              <a:solidFill>
                <a:srgbClr val="ffffff"/>
              </a:solidFill>
              <a:latin typeface="Tw Cen MT"/>
            </a:endParaRPr>
          </a:p>
          <a:p>
            <a:pPr lvl="4" marL="2057400" indent="-228240">
              <a:lnSpc>
                <a:spcPct val="120000"/>
              </a:lnSpc>
              <a:spcBef>
                <a:spcPts val="499"/>
              </a:spcBef>
              <a:buClr>
                <a:srgbClr val="ffffff"/>
              </a:buClr>
              <a:buSzPct val="125000"/>
              <a:buFont typeface="Arial"/>
              <a:buChar char="•"/>
            </a:pPr>
            <a:r>
              <a:rPr b="0" lang="en-US" sz="1600" spc="-1" strike="noStrike">
                <a:solidFill>
                  <a:srgbClr val="ffffff"/>
                </a:solidFill>
                <a:latin typeface="Tw Cen MT"/>
              </a:rPr>
              <a:t>Fifth level</a:t>
            </a:r>
            <a:endParaRPr b="0" lang="en-US" sz="1600" spc="-1" strike="noStrike">
              <a:solidFill>
                <a:srgbClr val="ffffff"/>
              </a:solidFill>
              <a:latin typeface="Tw Cen MT"/>
            </a:endParaRPr>
          </a:p>
        </p:txBody>
      </p:sp>
      <p:sp>
        <p:nvSpPr>
          <p:cNvPr id="181" name="PlaceHolder 43"/>
          <p:cNvSpPr>
            <a:spLocks noGrp="1"/>
          </p:cNvSpPr>
          <p:nvPr>
            <p:ph type="dt"/>
          </p:nvPr>
        </p:nvSpPr>
        <p:spPr>
          <a:xfrm>
            <a:off x="7457040" y="5883120"/>
            <a:ext cx="2742840" cy="364680"/>
          </a:xfrm>
          <a:prstGeom prst="rect">
            <a:avLst/>
          </a:prstGeom>
        </p:spPr>
        <p:txBody>
          <a:bodyPr anchor="ctr">
            <a:noAutofit/>
          </a:bodyPr>
          <a:p>
            <a:pPr algn="r">
              <a:lnSpc>
                <a:spcPct val="100000"/>
              </a:lnSpc>
            </a:pPr>
            <a:fld id="{34148B25-E531-4C45-B5CA-5F1071AD5F0C}" type="datetime">
              <a:rPr b="0" lang="el-GR" sz="1050" spc="-1" strike="noStrike">
                <a:solidFill>
                  <a:srgbClr val="ffffff"/>
                </a:solidFill>
                <a:latin typeface="Tw Cen MT"/>
              </a:rPr>
              <a:t>3/2/2025</a:t>
            </a:fld>
            <a:endParaRPr b="0" lang="el-GR" sz="1050" spc="-1" strike="noStrike">
              <a:latin typeface="Times New Roman"/>
            </a:endParaRPr>
          </a:p>
        </p:txBody>
      </p:sp>
      <p:sp>
        <p:nvSpPr>
          <p:cNvPr id="182" name="PlaceHolder 44"/>
          <p:cNvSpPr>
            <a:spLocks noGrp="1"/>
          </p:cNvSpPr>
          <p:nvPr>
            <p:ph type="ftr"/>
          </p:nvPr>
        </p:nvSpPr>
        <p:spPr>
          <a:xfrm>
            <a:off x="1141560" y="5883120"/>
            <a:ext cx="6238800" cy="364680"/>
          </a:xfrm>
          <a:prstGeom prst="rect">
            <a:avLst/>
          </a:prstGeom>
        </p:spPr>
        <p:txBody>
          <a:bodyPr anchor="ctr">
            <a:noAutofit/>
          </a:bodyPr>
          <a:p>
            <a:endParaRPr b="0" lang="el-GR" sz="2400" spc="-1" strike="noStrike">
              <a:latin typeface="Times New Roman"/>
            </a:endParaRPr>
          </a:p>
        </p:txBody>
      </p:sp>
      <p:sp>
        <p:nvSpPr>
          <p:cNvPr id="183" name="PlaceHolder 45"/>
          <p:cNvSpPr>
            <a:spLocks noGrp="1"/>
          </p:cNvSpPr>
          <p:nvPr>
            <p:ph type="sldNum"/>
          </p:nvPr>
        </p:nvSpPr>
        <p:spPr>
          <a:xfrm>
            <a:off x="10276200" y="5883120"/>
            <a:ext cx="770760" cy="364680"/>
          </a:xfrm>
          <a:prstGeom prst="rect">
            <a:avLst/>
          </a:prstGeom>
        </p:spPr>
        <p:txBody>
          <a:bodyPr anchor="ctr">
            <a:noAutofit/>
          </a:bodyPr>
          <a:p>
            <a:pPr algn="r">
              <a:lnSpc>
                <a:spcPct val="100000"/>
              </a:lnSpc>
            </a:pPr>
            <a:fld id="{5785DE27-3BEE-47E1-AE03-EEDE0A773CA9}" type="slidenum">
              <a:rPr b="0" lang="el-GR" sz="1050" spc="-1" strike="noStrike">
                <a:solidFill>
                  <a:srgbClr val="ffffff"/>
                </a:solidFill>
                <a:latin typeface="Tw Cen MT"/>
              </a:rPr>
              <a:t>1</a:t>
            </a:fld>
            <a:endParaRPr b="0" lang="el-GR" sz="105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hyperlink" Target="https://www.youtube.com/watch?v=-xd1JBrq3oI&amp;si=v4c6quSLeBo7B_g-&amp;fbclid=IwY2xjawIF0ZRleHRuA2FlbQIxMAABHbPR5U3uiHhOHbaTCo8sl6fELwStiGgczreYXin94gcSVHy-AaCtHj48tw_aem_VnRgA2_7X02J_6GF1QqXRg" TargetMode="External"/><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1876320" y="1122480"/>
            <a:ext cx="8791200" cy="2387160"/>
          </a:xfrm>
          <a:prstGeom prst="rect">
            <a:avLst/>
          </a:prstGeom>
          <a:noFill/>
          <a:ln>
            <a:noFill/>
          </a:ln>
        </p:spPr>
        <p:txBody>
          <a:bodyPr anchor="b">
            <a:normAutofit/>
          </a:bodyPr>
          <a:p>
            <a:pPr marL="67320">
              <a:lnSpc>
                <a:spcPct val="107000"/>
              </a:lnSpc>
              <a:spcAft>
                <a:spcPts val="799"/>
              </a:spcAft>
            </a:pPr>
            <a:r>
              <a:rPr b="0" lang="en-US" sz="1800" spc="-1" strike="noStrike" cap="all">
                <a:solidFill>
                  <a:srgbClr val="000000"/>
                </a:solidFill>
                <a:latin typeface="Calibri"/>
                <a:ea typeface="Calibri"/>
              </a:rPr>
              <a:t> </a:t>
            </a:r>
            <a:r>
              <a:rPr b="0" lang="en-US" sz="4000" spc="-1" strike="noStrike" cap="all">
                <a:solidFill>
                  <a:srgbClr val="000000"/>
                </a:solidFill>
                <a:latin typeface="Calibri"/>
                <a:ea typeface="Calibri"/>
              </a:rPr>
              <a:t>σταθμη φωτισμου και χωροσ εργασιασ</a:t>
            </a:r>
            <a:br/>
            <a:endParaRPr b="0" lang="en-US" sz="40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1141560" y="618480"/>
            <a:ext cx="9905760" cy="1478160"/>
          </a:xfrm>
          <a:prstGeom prst="rect">
            <a:avLst/>
          </a:prstGeom>
          <a:noFill/>
          <a:ln>
            <a:noFill/>
          </a:ln>
        </p:spPr>
        <p:txBody>
          <a:bodyPr anchor="ctr">
            <a:noAutofit/>
          </a:bodyPr>
          <a:p>
            <a:pPr>
              <a:lnSpc>
                <a:spcPct val="90000"/>
              </a:lnSpc>
            </a:pPr>
            <a:r>
              <a:rPr b="0" lang="en-US" sz="3600" spc="-1" strike="noStrike" cap="all">
                <a:solidFill>
                  <a:srgbClr val="000000"/>
                </a:solidFill>
                <a:latin typeface="Tw Cen MT"/>
              </a:rPr>
              <a:t>Oργανο μετρησησ φωτοσ σε μια επιφανεια</a:t>
            </a:r>
            <a:endParaRPr b="0" lang="en-US" sz="3600" spc="-1" strike="noStrike">
              <a:solidFill>
                <a:srgbClr val="ffffff"/>
              </a:solidFill>
              <a:latin typeface="Tw Cen MT"/>
            </a:endParaRPr>
          </a:p>
        </p:txBody>
      </p:sp>
      <p:sp>
        <p:nvSpPr>
          <p:cNvPr id="235" name="TextShape 2"/>
          <p:cNvSpPr txBox="1"/>
          <p:nvPr/>
        </p:nvSpPr>
        <p:spPr>
          <a:xfrm>
            <a:off x="1141560" y="2249640"/>
            <a:ext cx="9905760" cy="3541320"/>
          </a:xfrm>
          <a:prstGeom prst="rect">
            <a:avLst/>
          </a:prstGeom>
          <a:noFill/>
          <a:ln>
            <a:noFill/>
          </a:ln>
        </p:spPr>
        <p:txBody>
          <a:bodyPr>
            <a:noAutofit/>
          </a:bodyPr>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Το όργανο μέτρησης του φωτός σε μια επιφάνεια ονομάζεται </a:t>
            </a:r>
            <a:r>
              <a:rPr b="0" lang="en-US" sz="2400" spc="-1" strike="noStrike" u="sng">
                <a:solidFill>
                  <a:srgbClr val="ffffff"/>
                </a:solidFill>
                <a:uFillTx/>
                <a:latin typeface="Tw Cen MT"/>
              </a:rPr>
              <a:t>φωτόμετρο </a:t>
            </a:r>
            <a:r>
              <a:rPr b="0" lang="en-US" sz="2400" spc="-1" strike="noStrike">
                <a:solidFill>
                  <a:srgbClr val="ffffff"/>
                </a:solidFill>
                <a:latin typeface="Tw Cen MT"/>
              </a:rPr>
              <a:t>και είναι σε θέση να υπολογίζει τα lux σε μια επιφάνεια.</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p:txBody>
      </p:sp>
      <p:pic>
        <p:nvPicPr>
          <p:cNvPr id="236" name="Picture 4" descr=""/>
          <p:cNvPicPr/>
          <p:nvPr/>
        </p:nvPicPr>
        <p:blipFill>
          <a:blip r:embed="rId1"/>
          <a:stretch/>
        </p:blipFill>
        <p:spPr>
          <a:xfrm>
            <a:off x="3238560" y="3612600"/>
            <a:ext cx="3206880" cy="267336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TextShape 1"/>
          <p:cNvSpPr txBox="1"/>
          <p:nvPr/>
        </p:nvSpPr>
        <p:spPr>
          <a:xfrm>
            <a:off x="1141560" y="618480"/>
            <a:ext cx="9905760" cy="1478160"/>
          </a:xfrm>
          <a:prstGeom prst="rect">
            <a:avLst/>
          </a:prstGeom>
          <a:noFill/>
          <a:ln>
            <a:noFill/>
          </a:ln>
        </p:spPr>
        <p:txBody>
          <a:bodyPr anchor="ctr">
            <a:normAutofit fontScale="47000"/>
          </a:bodyPr>
          <a:p>
            <a:pPr>
              <a:lnSpc>
                <a:spcPct val="90000"/>
              </a:lnSpc>
            </a:pPr>
            <a:br/>
            <a:r>
              <a:rPr b="0" lang="en-US" sz="3100" spc="-1" strike="noStrike" cap="all">
                <a:solidFill>
                  <a:srgbClr val="000000"/>
                </a:solidFill>
                <a:latin typeface="Tw Cen MT"/>
              </a:rPr>
              <a:t>Απαιτουμενη ποσοτητα φωτισμου σε LUX , ΑΝΑ ΕΙΔΟΣ ΕΡΓΑΣΙΑΣ , Συμφωνα με το προτυπο φωτισμου </a:t>
            </a:r>
            <a:r>
              <a:rPr b="0" lang="en-US" sz="3100" spc="-1" strike="noStrike" cap="all">
                <a:solidFill>
                  <a:srgbClr val="666666"/>
                </a:solidFill>
                <a:latin typeface="Roboto Slab"/>
              </a:rPr>
              <a:t>EN12464:1 - EN12462:2</a:t>
            </a:r>
            <a:endParaRPr b="0" lang="en-US" sz="3100" spc="-1" strike="noStrike">
              <a:solidFill>
                <a:srgbClr val="ffffff"/>
              </a:solidFill>
              <a:latin typeface="Tw Cen MT"/>
            </a:endParaRPr>
          </a:p>
        </p:txBody>
      </p:sp>
      <p:sp>
        <p:nvSpPr>
          <p:cNvPr id="238" name="TextShape 2"/>
          <p:cNvSpPr txBox="1"/>
          <p:nvPr/>
        </p:nvSpPr>
        <p:spPr>
          <a:xfrm>
            <a:off x="1141560" y="2249640"/>
            <a:ext cx="9905760" cy="4276440"/>
          </a:xfrm>
          <a:prstGeom prst="rect">
            <a:avLst/>
          </a:prstGeom>
          <a:noFill/>
          <a:ln>
            <a:noFill/>
          </a:ln>
        </p:spPr>
        <p:txBody>
          <a:bodyPr>
            <a:noAutofit/>
          </a:bodyPr>
          <a:p>
            <a:pPr>
              <a:lnSpc>
                <a:spcPct val="120000"/>
              </a:lnSpc>
              <a:spcBef>
                <a:spcPts val="1001"/>
              </a:spcBef>
            </a:pPr>
            <a:r>
              <a:rPr b="0" lang="en-US" sz="2400" spc="-1" strike="noStrike" u="sng">
                <a:solidFill>
                  <a:srgbClr val="ffffff"/>
                </a:solidFill>
                <a:uFillTx/>
                <a:latin typeface="Tw Cen MT"/>
              </a:rPr>
              <a:t>150-250 lux</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Σαλόνι,κουζίνα, υπνοδωμάτιο ,διάδρομος</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Νηπιαγωγεία</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Γραφεία γιατρών</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Αίθουσα αναμονής σε σιδηροδρομικό σταθμό</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1060560" y="734400"/>
            <a:ext cx="9905760" cy="3541320"/>
          </a:xfrm>
          <a:prstGeom prst="rect">
            <a:avLst/>
          </a:prstGeom>
          <a:noFill/>
          <a:ln>
            <a:noFill/>
          </a:ln>
        </p:spPr>
        <p:txBody>
          <a:bodyPr>
            <a:noAutofit/>
          </a:bodyPr>
          <a:p>
            <a:pPr>
              <a:lnSpc>
                <a:spcPct val="120000"/>
              </a:lnSpc>
              <a:spcBef>
                <a:spcPts val="1001"/>
              </a:spcBef>
            </a:pPr>
            <a:r>
              <a:rPr b="0" lang="en-US" sz="2400" spc="-1" strike="noStrike" u="sng">
                <a:solidFill>
                  <a:srgbClr val="ffffff"/>
                </a:solidFill>
                <a:uFillTx/>
                <a:latin typeface="Tw Cen MT"/>
              </a:rPr>
              <a:t>250-500 lux</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Φωτισμός για τραπέζι κουζίνας</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Αίθουσες διδασκαλίας - διαλέξεων</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Αίθουσες συνεδριάσεων</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Συνεργεία αυτοκινήτων</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836640" y="662760"/>
            <a:ext cx="9905760" cy="5459760"/>
          </a:xfrm>
          <a:prstGeom prst="rect">
            <a:avLst/>
          </a:prstGeom>
          <a:noFill/>
          <a:ln>
            <a:noFill/>
          </a:ln>
        </p:spPr>
        <p:txBody>
          <a:bodyPr>
            <a:noAutofit/>
          </a:bodyPr>
          <a:p>
            <a:pPr>
              <a:lnSpc>
                <a:spcPct val="120000"/>
              </a:lnSpc>
              <a:spcBef>
                <a:spcPts val="1001"/>
              </a:spcBef>
            </a:pPr>
            <a:r>
              <a:rPr b="0" lang="en-US" sz="2400" spc="-1" strike="noStrike" u="sng">
                <a:solidFill>
                  <a:srgbClr val="ffffff"/>
                </a:solidFill>
                <a:uFillTx/>
                <a:latin typeface="Tw Cen MT"/>
              </a:rPr>
              <a:t>500-1.000 lux</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Σχεδιαστήρια</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Εκθεση αυτοκινήτων</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r>
              <a:rPr b="0" lang="en-US" sz="2400" spc="-1" strike="noStrike" u="sng">
                <a:solidFill>
                  <a:srgbClr val="ffffff"/>
                </a:solidFill>
                <a:uFillTx/>
                <a:latin typeface="Tw Cen MT"/>
              </a:rPr>
              <a:t>5.000-10.000 lux</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Πολυθρόνα οδοντιατρείου</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r>
              <a:rPr b="0" lang="en-US" sz="2400" spc="-1" strike="noStrike" u="sng">
                <a:solidFill>
                  <a:srgbClr val="ffffff"/>
                </a:solidFill>
                <a:uFillTx/>
                <a:latin typeface="Tw Cen MT"/>
              </a:rPr>
              <a:t>20.000-40.000 lux</a:t>
            </a: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Χειρουργείο (τραπέζι εργασίας)</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TextShape 1"/>
          <p:cNvSpPr txBox="1"/>
          <p:nvPr/>
        </p:nvSpPr>
        <p:spPr>
          <a:xfrm>
            <a:off x="3474000" y="2576160"/>
            <a:ext cx="9905760" cy="3541320"/>
          </a:xfrm>
          <a:prstGeom prst="rect">
            <a:avLst/>
          </a:prstGeom>
          <a:noFill/>
          <a:ln>
            <a:noFill/>
          </a:ln>
        </p:spPr>
        <p:txBody>
          <a:bodyPr>
            <a:normAutofit/>
          </a:bodyPr>
          <a:p>
            <a:pPr>
              <a:lnSpc>
                <a:spcPct val="120000"/>
              </a:lnSpc>
              <a:spcBef>
                <a:spcPts val="1001"/>
              </a:spcBef>
            </a:pPr>
            <a:r>
              <a:rPr b="0" lang="en-US" sz="4000" spc="-1" strike="noStrike">
                <a:solidFill>
                  <a:srgbClr val="ffffff"/>
                </a:solidFill>
                <a:latin typeface="Tw Cen MT"/>
              </a:rPr>
              <a:t>ΤΕΛΟΣ ΠΑΡΟΥΣΙΑΣΗΣ</a:t>
            </a:r>
            <a:endParaRPr b="0" lang="en-US" sz="40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TextShape 1"/>
          <p:cNvSpPr txBox="1"/>
          <p:nvPr/>
        </p:nvSpPr>
        <p:spPr>
          <a:xfrm>
            <a:off x="1141560" y="618480"/>
            <a:ext cx="9905760" cy="1478160"/>
          </a:xfrm>
          <a:prstGeom prst="rect">
            <a:avLst/>
          </a:prstGeom>
          <a:noFill/>
          <a:ln>
            <a:noFill/>
          </a:ln>
        </p:spPr>
        <p:txBody>
          <a:bodyPr anchor="ctr">
            <a:normAutofit/>
          </a:bodyPr>
          <a:p>
            <a:pPr>
              <a:lnSpc>
                <a:spcPct val="90000"/>
              </a:lnSpc>
            </a:pPr>
            <a:r>
              <a:rPr b="0" lang="en-US" sz="3200" spc="-1" strike="noStrike" cap="all">
                <a:solidFill>
                  <a:srgbClr val="000000"/>
                </a:solidFill>
                <a:latin typeface="Tw Cen MT"/>
              </a:rPr>
              <a:t>Η Σημασια φωτισμου σε ενα χωρο</a:t>
            </a:r>
            <a:endParaRPr b="0" lang="en-US" sz="3200" spc="-1" strike="noStrike">
              <a:solidFill>
                <a:srgbClr val="ffffff"/>
              </a:solidFill>
              <a:latin typeface="Tw Cen MT"/>
            </a:endParaRPr>
          </a:p>
        </p:txBody>
      </p:sp>
      <p:sp>
        <p:nvSpPr>
          <p:cNvPr id="222" name="TextShape 2"/>
          <p:cNvSpPr txBox="1"/>
          <p:nvPr/>
        </p:nvSpPr>
        <p:spPr>
          <a:xfrm>
            <a:off x="1141560" y="2249640"/>
            <a:ext cx="9905760" cy="3541320"/>
          </a:xfrm>
          <a:prstGeom prst="rect">
            <a:avLst/>
          </a:prstGeom>
          <a:noFill/>
          <a:ln>
            <a:noFill/>
          </a:ln>
        </p:spPr>
        <p:txBody>
          <a:bodyPr>
            <a:noAutofit/>
          </a:bodyPr>
          <a:p>
            <a:pPr>
              <a:lnSpc>
                <a:spcPct val="120000"/>
              </a:lnSpc>
              <a:spcBef>
                <a:spcPts val="1001"/>
              </a:spcBef>
            </a:pPr>
            <a:r>
              <a:rPr b="0" lang="en-US" sz="2400" spc="-1" strike="noStrike" u="sng">
                <a:solidFill>
                  <a:srgbClr val="b8fa56"/>
                </a:solidFill>
                <a:uFillTx/>
                <a:latin typeface="Tw Cen MT"/>
                <a:hlinkClick r:id="rId1"/>
              </a:rPr>
              <a:t>https://www.youtube.com/watch?v=-xd1JBrq3oI&amp;si=v4c6quSLeBo7B_g-&amp;fbclid=IwY2xjawIF0ZRleHRuA2FlbQIxMAABHbPR5U3uiHhOHbaTCo8sl6fELwStiGgczreYXin94gcSVHy-AaCtHj48tw_aem_VnRgA2_7X02J_6GF1QqXRg</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3" name="Content Placeholder 4" descr=""/>
          <p:cNvPicPr/>
          <p:nvPr/>
        </p:nvPicPr>
        <p:blipFill>
          <a:blip r:embed="rId1"/>
          <a:stretch/>
        </p:blipFill>
        <p:spPr>
          <a:xfrm>
            <a:off x="-24840" y="0"/>
            <a:ext cx="12216240" cy="697752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1141560" y="618480"/>
            <a:ext cx="9905760" cy="1478160"/>
          </a:xfrm>
          <a:prstGeom prst="rect">
            <a:avLst/>
          </a:prstGeom>
          <a:noFill/>
          <a:ln>
            <a:noFill/>
          </a:ln>
        </p:spPr>
        <p:txBody>
          <a:bodyPr anchor="ctr">
            <a:noAutofit/>
          </a:bodyPr>
          <a:p>
            <a:pPr>
              <a:lnSpc>
                <a:spcPct val="90000"/>
              </a:lnSpc>
            </a:pPr>
            <a:r>
              <a:rPr b="0" lang="en-US" sz="3600" spc="-1" strike="noStrike" cap="all">
                <a:solidFill>
                  <a:srgbClr val="000000"/>
                </a:solidFill>
                <a:latin typeface="Tw Cen MT"/>
              </a:rPr>
              <a:t>Η Σημασια φωτισμου σε ενα χωρο</a:t>
            </a:r>
            <a:endParaRPr b="0" lang="en-US" sz="3600" spc="-1" strike="noStrike">
              <a:solidFill>
                <a:srgbClr val="ffffff"/>
              </a:solidFill>
              <a:latin typeface="Tw Cen MT"/>
            </a:endParaRPr>
          </a:p>
        </p:txBody>
      </p:sp>
      <p:sp>
        <p:nvSpPr>
          <p:cNvPr id="225" name="TextShape 2"/>
          <p:cNvSpPr txBox="1"/>
          <p:nvPr/>
        </p:nvSpPr>
        <p:spPr>
          <a:xfrm>
            <a:off x="1141560" y="2249640"/>
            <a:ext cx="9905760" cy="4309560"/>
          </a:xfrm>
          <a:prstGeom prst="rect">
            <a:avLst/>
          </a:prstGeom>
          <a:noFill/>
          <a:ln>
            <a:noFill/>
          </a:ln>
        </p:spPr>
        <p:txBody>
          <a:bodyPr>
            <a:noAutofit/>
          </a:bodyPr>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Ανάλογα με το χώρο και το είδος εργασίας , απαιτείται και διαφορετική ποσότητα φωτισμού</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Ο φωτισμός σε ένα χώρο επηρεάζει την ψυχολογία μας</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marL="228600" indent="-228240">
              <a:lnSpc>
                <a:spcPct val="120000"/>
              </a:lnSpc>
              <a:spcBef>
                <a:spcPts val="1001"/>
              </a:spcBef>
              <a:buClr>
                <a:srgbClr val="ffffff"/>
              </a:buClr>
              <a:buSzPct val="125000"/>
              <a:buFont typeface="Arial"/>
              <a:buChar char="•"/>
            </a:pPr>
            <a:r>
              <a:rPr b="0" lang="en-US" sz="2400" spc="-1" strike="noStrike">
                <a:solidFill>
                  <a:srgbClr val="ffffff"/>
                </a:solidFill>
                <a:latin typeface="Tw Cen MT"/>
              </a:rPr>
              <a:t>Ο κακός φωτισμός είναι βλαβερός για την όραση μας</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1141560" y="618480"/>
            <a:ext cx="9905760" cy="1478160"/>
          </a:xfrm>
          <a:prstGeom prst="rect">
            <a:avLst/>
          </a:prstGeom>
          <a:noFill/>
          <a:ln>
            <a:noFill/>
          </a:ln>
        </p:spPr>
        <p:txBody>
          <a:bodyPr anchor="ctr">
            <a:noAutofit/>
          </a:bodyPr>
          <a:p>
            <a:pPr>
              <a:lnSpc>
                <a:spcPct val="90000"/>
              </a:lnSpc>
            </a:pPr>
            <a:r>
              <a:rPr b="0" lang="en-US" sz="3600" spc="-1" strike="noStrike" cap="all">
                <a:solidFill>
                  <a:srgbClr val="000000"/>
                </a:solidFill>
                <a:latin typeface="Tw Cen MT"/>
              </a:rPr>
              <a:t>Βασικεσ εννοιεσ φωτισμου</a:t>
            </a:r>
            <a:endParaRPr b="0" lang="en-US" sz="3600" spc="-1" strike="noStrike">
              <a:solidFill>
                <a:srgbClr val="ffffff"/>
              </a:solidFill>
              <a:latin typeface="Tw Cen MT"/>
            </a:endParaRPr>
          </a:p>
        </p:txBody>
      </p:sp>
      <p:sp>
        <p:nvSpPr>
          <p:cNvPr id="227" name="TextShape 2"/>
          <p:cNvSpPr txBox="1"/>
          <p:nvPr/>
        </p:nvSpPr>
        <p:spPr>
          <a:xfrm>
            <a:off x="1141560" y="2249640"/>
            <a:ext cx="9905760" cy="3541320"/>
          </a:xfrm>
          <a:prstGeom prst="rect">
            <a:avLst/>
          </a:prstGeom>
          <a:noFill/>
          <a:ln>
            <a:noFill/>
          </a:ln>
        </p:spPr>
        <p:txBody>
          <a:bodyPr>
            <a:noAutofit/>
          </a:bodyPr>
          <a:p>
            <a:pPr marL="228600" indent="-228240">
              <a:lnSpc>
                <a:spcPct val="120000"/>
              </a:lnSpc>
              <a:spcBef>
                <a:spcPts val="1001"/>
              </a:spcBef>
              <a:buClr>
                <a:srgbClr val="ffffff"/>
              </a:buClr>
              <a:buSzPct val="125000"/>
              <a:buFont typeface="Arial"/>
              <a:buChar char="•"/>
            </a:pPr>
            <a:r>
              <a:rPr b="0" lang="en-US" sz="2400" spc="-1" strike="noStrike" u="sng">
                <a:solidFill>
                  <a:srgbClr val="ffffff"/>
                </a:solidFill>
                <a:uFillTx/>
                <a:latin typeface="Tw Cen MT"/>
              </a:rPr>
              <a:t>Φωτεινή ροή : </a:t>
            </a:r>
            <a:r>
              <a:rPr b="0" lang="en-US" sz="2400" spc="-1" strike="noStrike">
                <a:solidFill>
                  <a:srgbClr val="ffffff"/>
                </a:solidFill>
                <a:latin typeface="Tw Cen MT"/>
              </a:rPr>
              <a:t> εκφράζει τον ρυθμό με τον οποίο η πηγή εκπέμπει φωτεινή ενέργεια. </a:t>
            </a: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                                          </a:t>
            </a:r>
            <a:r>
              <a:rPr b="0" lang="en-US" sz="2400" spc="-1" strike="noStrike">
                <a:solidFill>
                  <a:srgbClr val="ffffff"/>
                </a:solidFill>
                <a:latin typeface="Tw Cen MT"/>
              </a:rPr>
              <a:t>Φ = Q/t     </a:t>
            </a: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   </a:t>
            </a: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Μονάδα μέτρησης : lumen (lm)</a:t>
            </a: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TextShape 1"/>
          <p:cNvSpPr txBox="1"/>
          <p:nvPr/>
        </p:nvSpPr>
        <p:spPr>
          <a:xfrm>
            <a:off x="1141560" y="618480"/>
            <a:ext cx="9905760" cy="1478160"/>
          </a:xfrm>
          <a:prstGeom prst="rect">
            <a:avLst/>
          </a:prstGeom>
          <a:noFill/>
          <a:ln>
            <a:noFill/>
          </a:ln>
        </p:spPr>
        <p:txBody>
          <a:bodyPr anchor="ctr">
            <a:noAutofit/>
          </a:bodyPr>
          <a:p>
            <a:pPr>
              <a:lnSpc>
                <a:spcPct val="90000"/>
              </a:lnSpc>
            </a:pPr>
            <a:r>
              <a:rPr b="0" lang="en-US" sz="3600" spc="-1" strike="noStrike" cap="all">
                <a:solidFill>
                  <a:srgbClr val="000000"/>
                </a:solidFill>
                <a:latin typeface="Tw Cen MT"/>
              </a:rPr>
              <a:t>Βασικεσ εννοιεσ φωτισμου</a:t>
            </a:r>
            <a:endParaRPr b="0" lang="en-US" sz="3600" spc="-1" strike="noStrike">
              <a:solidFill>
                <a:srgbClr val="ffffff"/>
              </a:solidFill>
              <a:latin typeface="Tw Cen MT"/>
            </a:endParaRPr>
          </a:p>
        </p:txBody>
      </p:sp>
      <p:sp>
        <p:nvSpPr>
          <p:cNvPr id="229" name="TextShape 2"/>
          <p:cNvSpPr txBox="1"/>
          <p:nvPr/>
        </p:nvSpPr>
        <p:spPr>
          <a:xfrm>
            <a:off x="1141560" y="2249640"/>
            <a:ext cx="9905760" cy="3541320"/>
          </a:xfrm>
          <a:prstGeom prst="rect">
            <a:avLst/>
          </a:prstGeom>
          <a:noFill/>
          <a:ln>
            <a:noFill/>
          </a:ln>
        </p:spPr>
        <p:txBody>
          <a:bodyPr>
            <a:noAutofit/>
          </a:bodyPr>
          <a:p>
            <a:pPr marL="228600" indent="-228240">
              <a:lnSpc>
                <a:spcPct val="120000"/>
              </a:lnSpc>
              <a:spcBef>
                <a:spcPts val="1001"/>
              </a:spcBef>
              <a:buClr>
                <a:srgbClr val="ffffff"/>
              </a:buClr>
              <a:buSzPct val="125000"/>
              <a:buFont typeface="Arial"/>
              <a:buChar char="•"/>
            </a:pPr>
            <a:r>
              <a:rPr b="0" lang="en-US" sz="2400" spc="-1" strike="noStrike" u="sng">
                <a:solidFill>
                  <a:srgbClr val="ffffff"/>
                </a:solidFill>
                <a:uFillTx/>
                <a:latin typeface="Tw Cen MT"/>
              </a:rPr>
              <a:t>Φωτισμός επιφάνειας :</a:t>
            </a:r>
            <a:r>
              <a:rPr b="0" lang="en-US" sz="2400" spc="-1" strike="noStrike">
                <a:solidFill>
                  <a:srgbClr val="ffffff"/>
                </a:solidFill>
                <a:latin typeface="Tw Cen MT"/>
              </a:rPr>
              <a:t> ‘Ενα ετερόφωτο σώμα θα φωτιστεί όταν θα προσπέσει επάνω του φωτεινή ροή. To ποσό της φωτεινής ροής το οποίο πέφτει σε μια επιφάνεια (σε συνδιασμό και με άλλους παράγοντες) καθορίζει το πόσο έυκολα ή δύσκολα μπορούμε να διακρίνουμε το σώμα αυτό</a:t>
            </a: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0" name="Content Placeholder 8" descr=""/>
          <p:cNvPicPr/>
          <p:nvPr/>
        </p:nvPicPr>
        <p:blipFill>
          <a:blip r:embed="rId1"/>
          <a:stretch/>
        </p:blipFill>
        <p:spPr>
          <a:xfrm>
            <a:off x="1194480" y="596880"/>
            <a:ext cx="8665920" cy="50353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961920" y="958680"/>
            <a:ext cx="9905760" cy="4383720"/>
          </a:xfrm>
          <a:prstGeom prst="rect">
            <a:avLst/>
          </a:prstGeom>
          <a:noFill/>
          <a:ln>
            <a:noFill/>
          </a:ln>
        </p:spPr>
        <p:txBody>
          <a:bodyPr>
            <a:normAutofit fontScale="73000"/>
          </a:bodyPr>
          <a:p>
            <a:pPr>
              <a:lnSpc>
                <a:spcPct val="120000"/>
              </a:lnSpc>
              <a:spcBef>
                <a:spcPts val="1001"/>
              </a:spcBef>
            </a:pPr>
            <a:r>
              <a:rPr b="0" lang="en-US" sz="2400" spc="-1" strike="noStrike" u="sng">
                <a:solidFill>
                  <a:srgbClr val="ffffff"/>
                </a:solidFill>
                <a:uFillTx/>
                <a:latin typeface="Tw Cen MT"/>
              </a:rPr>
              <a:t>Πως υπολογίζουμε το φωτισμό μιας επιφάνειας:</a:t>
            </a: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Θεωρώ επιφάνεια S στην οποία προσπίπτει φωτεινή ροή Φ.</a:t>
            </a: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Ο φωτισμός (Ε) της επιφάνειας θα είναι το πηλίκο των δυο αυτών μεγεθών</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Ε = Φ/ S  και μονάδα μέτρησης του φωτισμού είναι το lux.</a:t>
            </a:r>
            <a:endParaRPr b="0" lang="en-US" sz="2400" spc="-1" strike="noStrike">
              <a:solidFill>
                <a:srgbClr val="ffffff"/>
              </a:solidFill>
              <a:latin typeface="Tw Cen MT"/>
            </a:endParaRPr>
          </a:p>
          <a:p>
            <a:pPr>
              <a:lnSpc>
                <a:spcPct val="120000"/>
              </a:lnSpc>
              <a:spcBef>
                <a:spcPts val="1001"/>
              </a:spcBef>
            </a:pP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 </a:t>
            </a:r>
            <a:r>
              <a:rPr b="0" lang="en-US" sz="2400" spc="-1" strike="noStrike">
                <a:solidFill>
                  <a:srgbClr val="ffffff"/>
                </a:solidFill>
                <a:latin typeface="Tw Cen MT"/>
              </a:rPr>
              <a:t>E = 1lumen / 1 m^2 = 1lux</a:t>
            </a:r>
            <a:endParaRPr b="0" lang="en-US" sz="2400" spc="-1" strike="noStrike">
              <a:solidFill>
                <a:srgbClr val="ffffff"/>
              </a:solidFill>
              <a:latin typeface="Tw Cen M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TextShape 1"/>
          <p:cNvSpPr txBox="1"/>
          <p:nvPr/>
        </p:nvSpPr>
        <p:spPr>
          <a:xfrm>
            <a:off x="926640" y="738000"/>
            <a:ext cx="9905760" cy="3541320"/>
          </a:xfrm>
          <a:prstGeom prst="rect">
            <a:avLst/>
          </a:prstGeom>
          <a:noFill/>
          <a:ln>
            <a:noFill/>
          </a:ln>
        </p:spPr>
        <p:txBody>
          <a:bodyPr>
            <a:noAutofit/>
          </a:bodyPr>
          <a:p>
            <a:pPr>
              <a:lnSpc>
                <a:spcPct val="120000"/>
              </a:lnSpc>
              <a:spcBef>
                <a:spcPts val="1001"/>
              </a:spcBef>
            </a:pPr>
            <a:r>
              <a:rPr b="0" lang="en-US" sz="2400" spc="-1" strike="noStrike" u="sng">
                <a:solidFill>
                  <a:srgbClr val="ffffff"/>
                </a:solidFill>
                <a:uFillTx/>
                <a:latin typeface="Tw Cen MT"/>
              </a:rPr>
              <a:t>ΑΣΚΗΣΗ</a:t>
            </a:r>
            <a:endParaRPr b="0" lang="en-US" sz="2400" spc="-1" strike="noStrike">
              <a:solidFill>
                <a:srgbClr val="ffffff"/>
              </a:solidFill>
              <a:latin typeface="Tw Cen MT"/>
            </a:endParaRPr>
          </a:p>
          <a:p>
            <a:pPr>
              <a:lnSpc>
                <a:spcPct val="120000"/>
              </a:lnSpc>
              <a:spcBef>
                <a:spcPts val="1001"/>
              </a:spcBef>
            </a:pPr>
            <a:r>
              <a:rPr b="0" lang="en-US" sz="2400" spc="-1" strike="noStrike">
                <a:solidFill>
                  <a:srgbClr val="ffffff"/>
                </a:solidFill>
                <a:latin typeface="Tw Cen MT"/>
              </a:rPr>
              <a:t>Εάν έχω φωτεινή πηγή η οποιά εκπέμπει κάθετα 1000 lumen σε  μια επιφάνεια των 10 m^2 πως μπορώ να βρω τα lux στην επιφάνεια αυτή;</a:t>
            </a:r>
            <a:endParaRPr b="0" lang="en-US" sz="2400" spc="-1" strike="noStrike">
              <a:solidFill>
                <a:srgbClr val="ffffff"/>
              </a:solidFill>
              <a:latin typeface="Tw Cen MT"/>
            </a:endParaRPr>
          </a:p>
        </p:txBody>
      </p:sp>
      <p:pic>
        <p:nvPicPr>
          <p:cNvPr id="233" name="Picture 4" descr=""/>
          <p:cNvPicPr/>
          <p:nvPr/>
        </p:nvPicPr>
        <p:blipFill>
          <a:blip r:embed="rId1"/>
          <a:stretch/>
        </p:blipFill>
        <p:spPr>
          <a:xfrm>
            <a:off x="3890880" y="2952000"/>
            <a:ext cx="5004000" cy="36723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TM04033919[[fn=Circuit]]</Template>
  <TotalTime>178</TotalTime>
  <Application>Neat_Office/6.2.8.2$Windows_x86 LibreOffice_project/</Application>
  <Words>358</Words>
  <Paragraphs>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2025-01-28T14:59:11Z</dcterms:created>
  <dc:creator>Veronika Partsalidu</dc:creator>
  <dc:description/>
  <dc:language>el-GR</dc:language>
  <cp:lastModifiedBy/>
  <dcterms:modified xsi:type="dcterms:W3CDTF">2025-02-03T17:27:11Z</dcterms:modified>
  <cp:revision>17</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14</vt:i4>
  </property>
</Properties>
</file>