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2" autoAdjust="0"/>
    <p:restoredTop sz="94673" autoAdjust="0"/>
  </p:normalViewPr>
  <p:slideViewPr>
    <p:cSldViewPr>
      <p:cViewPr varScale="1">
        <p:scale>
          <a:sx n="43" d="100"/>
          <a:sy n="43" d="100"/>
        </p:scale>
        <p:origin x="-15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B7CA84-4550-4076-965D-EA1D1965F27E}" type="datetimeFigureOut">
              <a:rPr lang="el-GR" smtClean="0"/>
              <a:pPr/>
              <a:t>31/10/2022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47AD9D-8F62-47F2-830A-DD20C73276F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058pDzkUg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ΑΠΛΟΣ ΚΑΘΑΡΙΣΜΟΣ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47149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hlinkClick r:id="rId2"/>
              </a:rPr>
              <a:t>https://www.youtube.com/watch?v=b058pDzkUgU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sz="2600" dirty="0" smtClean="0"/>
              <a:t>Προβάλλεται το βίντεο και γίνεται ένας διάλογος με τα παιδιά για τα σωστά και λανθασμένα σημεία που προβάλλονται για τον καθαρισμό του προσώπου</a:t>
            </a:r>
          </a:p>
          <a:p>
            <a:pPr>
              <a:buNone/>
            </a:pPr>
            <a:endParaRPr lang="el-GR" sz="2600" dirty="0" smtClean="0"/>
          </a:p>
          <a:p>
            <a:pPr>
              <a:buNone/>
            </a:pPr>
            <a:r>
              <a:rPr lang="el-GR" dirty="0" smtClean="0"/>
              <a:t>Σκοπός του απλού καθαρισμού είναι να απομακρυνθεί από το πρόσωπο το λαιμό και το ντεκολτέ ο </a:t>
            </a:r>
            <a:r>
              <a:rPr lang="el-GR" b="1" dirty="0" smtClean="0"/>
              <a:t>επιφανειακός ρύπος </a:t>
            </a:r>
            <a:r>
              <a:rPr lang="el-GR" dirty="0" smtClean="0"/>
              <a:t>ο οποίος αποτελείται από: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Σμήγμα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Ιδρώτα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Νεκρά κύτταρα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Ρύπους της ατμόσφαιρας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Υπολείμματα προϊόντων φροντίδας του δέρματος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Μακιγιάζ</a:t>
            </a:r>
          </a:p>
          <a:p>
            <a:pPr>
              <a:buNone/>
            </a:pPr>
            <a:r>
              <a:rPr lang="el-GR" dirty="0" smtClean="0"/>
              <a:t>Όταν ο απλός καθαρισμός εφαρμόζεται σε μακιγιαρισμένο πρόσωπο ονομάζεται ‘‘ντεμακιγιάζ’’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διαδικασία εφαρμόζεται </a:t>
            </a:r>
            <a:r>
              <a:rPr lang="el-GR" b="1" dirty="0" smtClean="0"/>
              <a:t>πάντα</a:t>
            </a:r>
            <a:r>
              <a:rPr lang="el-GR" dirty="0" smtClean="0"/>
              <a:t> πριν από κάθε περιποίηση.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/>
              <a:t>Ανακεφαλαίωση</a:t>
            </a:r>
            <a:endParaRPr lang="el-GR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Ο απλός καθαρισμός είναι μια λεπτομερής διαδικασία που γίνεται απαραίτητα πριν από κάθε αισθητική πράξη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Υπάρχουν διάφοροι τύποι καθαριστικών που καλύπτουν όλους τους τύπους δέρματος και προϊόντα ειδικά για την περιοχή των ματιών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Τα πιο δημοφιλή και απαραίτητα σε ένα εργαστήριο αισθητικ</a:t>
            </a:r>
            <a:r>
              <a:rPr lang="el-GR" dirty="0"/>
              <a:t>ή</a:t>
            </a:r>
            <a:r>
              <a:rPr lang="el-GR" dirty="0" smtClean="0"/>
              <a:t>ς είναι τα γαλακτώματα, οι κρέμες καθαρισμού και τα καλλυντικά σαπούνια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Μετά τον καθαρισμό προσώπου εφαρμόζουμε απαραίτητα λοσιόν για την επαναφορά του </a:t>
            </a:r>
            <a:r>
              <a:rPr lang="en-US" dirty="0" smtClean="0"/>
              <a:t>pH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/>
            </a:r>
            <a:br>
              <a:rPr lang="el-GR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                            </a:t>
            </a: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ΣΤΑΔΙΑ ΑΠΛΟΥ ΚΑΘΑΡΙΣΜΟΥ ΠΡΟΣΩΠΟΥ</a:t>
            </a:r>
            <a:endParaRPr lang="el-GR" sz="36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800" dirty="0" smtClean="0"/>
              <a:t>Καθαρισμός ματιών-χειλιών (αν υπάρχει μακιγιάζ)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Καθαρισμός προσώπου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/>
              <a:t>Εφαρμογή λοσιόν</a:t>
            </a:r>
            <a:endParaRPr lang="el-GR" sz="2800" dirty="0"/>
          </a:p>
        </p:txBody>
      </p:sp>
      <p:pic>
        <p:nvPicPr>
          <p:cNvPr id="7" name="6 - Εικόνα" descr="how-to-apply-a-cleanser-556x3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3429000"/>
            <a:ext cx="4643470" cy="2762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ΠΡΟΪΟΝΤΑ ΑΠΛΟΥ 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80" cy="490063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Γαλακτώματα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Κρέμες καθαρισμού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Σαπούνια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Αφροί καθαρισμού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Προϊόντα για τα μάτια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Λοσιόν</a:t>
            </a:r>
          </a:p>
          <a:p>
            <a:pPr>
              <a:buNone/>
            </a:pPr>
            <a:r>
              <a:rPr lang="el-GR" dirty="0" smtClean="0"/>
              <a:t>    </a:t>
            </a:r>
          </a:p>
          <a:p>
            <a:pPr>
              <a:buNone/>
            </a:pPr>
            <a:r>
              <a:rPr lang="el-GR" dirty="0" smtClean="0"/>
              <a:t>     Τα καθαριστικά προϊόντα επιλέγονται με βάση τον τύπο δέρματος. Κακή επιλογή καθαριστικού μπορεί να προκαλέσει ερεθισμό, αφυδάτωση ακόμα και ακμή.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pic>
        <p:nvPicPr>
          <p:cNvPr id="8" name="7 - Εικόνα" descr="701a4c40bbb73a28907f0df67c9d84b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1142984"/>
            <a:ext cx="1643050" cy="1643050"/>
          </a:xfrm>
          <a:prstGeom prst="rect">
            <a:avLst/>
          </a:prstGeom>
        </p:spPr>
      </p:pic>
      <p:pic>
        <p:nvPicPr>
          <p:cNvPr id="9" name="8 - Εικόνα" descr="Foaming-soa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3286124"/>
            <a:ext cx="2252662" cy="1499313"/>
          </a:xfrm>
          <a:prstGeom prst="rect">
            <a:avLst/>
          </a:prstGeom>
        </p:spPr>
      </p:pic>
      <p:pic>
        <p:nvPicPr>
          <p:cNvPr id="10" name="9 - Εικόνα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00496" y="1428736"/>
            <a:ext cx="2121272" cy="14116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ΓΑΛΑΚΤΩΜΑΤΑ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l-GR" sz="4400" dirty="0" smtClean="0"/>
              <a:t>Πλεονεκτούν έναντι άλλων καθαριστικών γιατί:</a:t>
            </a:r>
          </a:p>
          <a:p>
            <a:pPr>
              <a:buFont typeface="Wingdings" pitchFamily="2" charset="2"/>
              <a:buChar char="Ø"/>
            </a:pPr>
            <a:r>
              <a:rPr lang="el-GR" sz="4400" dirty="0" smtClean="0"/>
              <a:t>Γαλακτωματοποιούν το σμήγμα</a:t>
            </a:r>
          </a:p>
          <a:p>
            <a:pPr>
              <a:buFont typeface="Wingdings" pitchFamily="2" charset="2"/>
              <a:buChar char="Ø"/>
            </a:pPr>
            <a:r>
              <a:rPr lang="el-GR" sz="4400" dirty="0" smtClean="0"/>
              <a:t>Σπάνια ερεθίζουν το δέρμα</a:t>
            </a:r>
          </a:p>
          <a:p>
            <a:pPr>
              <a:buFont typeface="Wingdings" pitchFamily="2" charset="2"/>
              <a:buChar char="Ø"/>
            </a:pPr>
            <a:r>
              <a:rPr lang="el-GR" sz="4400" dirty="0" smtClean="0"/>
              <a:t>Περιέχουν μαλακτικές και ενυδατικές ουσίες</a:t>
            </a:r>
          </a:p>
          <a:p>
            <a:pPr>
              <a:buFont typeface="Wingdings" pitchFamily="2" charset="2"/>
              <a:buChar char="Ø"/>
            </a:pPr>
            <a:r>
              <a:rPr lang="el-GR" sz="4400" dirty="0" smtClean="0"/>
              <a:t>Δεν αφυδατώνουν</a:t>
            </a:r>
          </a:p>
          <a:p>
            <a:pPr>
              <a:buNone/>
            </a:pPr>
            <a:r>
              <a:rPr lang="el-GR" sz="4400" dirty="0" smtClean="0"/>
              <a:t>Επιλέγονται ανάλογα με τον τύπο του δέρματος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6300" dirty="0"/>
              <a:t> </a:t>
            </a:r>
            <a:r>
              <a:rPr lang="el-GR" sz="6300" dirty="0" smtClean="0"/>
              <a:t>                           ΚΡΕΜΕΣ ΚΑΘΑΡΙΣΜΟΥ</a:t>
            </a:r>
          </a:p>
          <a:p>
            <a:pPr>
              <a:buNone/>
            </a:pPr>
            <a:endParaRPr lang="el-GR" sz="6300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sz="4500" u="sng" dirty="0" smtClean="0"/>
              <a:t>Κατάλληλες για</a:t>
            </a:r>
            <a:r>
              <a:rPr lang="el-GR" sz="4500" dirty="0" smtClean="0"/>
              <a:t>: να αφαιρέσουμε βαρύ μακιγιάζ (όπως το θεατρικό). Είναι παχύρευστα και πιο λιπαρά προϊόντα και χρησιμοποιούνται όπως τα γαλακτώματα.</a:t>
            </a:r>
          </a:p>
          <a:p>
            <a:pPr>
              <a:buNone/>
            </a:pPr>
            <a:r>
              <a:rPr lang="el-GR" sz="4500" dirty="0" smtClean="0"/>
              <a:t>Προτιμώνται για ξηρά και αφυδατωμένα δέρματα.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ΣΑΠΟΥΝΙΑ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Είναι σε υγρή μορφή</a:t>
            </a:r>
          </a:p>
          <a:p>
            <a:r>
              <a:rPr lang="el-GR" dirty="0" smtClean="0"/>
              <a:t>Αφαιρούν μεγάλη ποσότητα σμήγματος και η συχνή χρήση προκαλεί αφυδάτωση και ερεθισμό</a:t>
            </a:r>
          </a:p>
          <a:p>
            <a:r>
              <a:rPr lang="el-GR" dirty="0" smtClean="0"/>
              <a:t>Περιέχουν αντιμικροβιακούς παράγοντες</a:t>
            </a:r>
          </a:p>
          <a:p>
            <a:r>
              <a:rPr lang="el-GR" dirty="0" smtClean="0"/>
              <a:t>Μετατοπίζουν το </a:t>
            </a:r>
            <a:r>
              <a:rPr lang="en-US" dirty="0" smtClean="0"/>
              <a:t>pH </a:t>
            </a:r>
            <a:r>
              <a:rPr lang="el-GR" dirty="0" smtClean="0"/>
              <a:t>του δέρματος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Μετά τον καθαρισμό με σαπούνι χρησιμοποιούμε ενυδατική κρέμα για να αντισταθμίσουμε την αφυδάτωση.</a:t>
            </a:r>
          </a:p>
          <a:p>
            <a:pPr>
              <a:buNone/>
            </a:pPr>
            <a:r>
              <a:rPr lang="el-GR" u="sng" dirty="0" smtClean="0"/>
              <a:t>Κατάλληλα για</a:t>
            </a:r>
            <a:r>
              <a:rPr lang="el-GR" dirty="0" smtClean="0"/>
              <a:t>: λιπαρά, μικτά, ακνεϊκά δέρματα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ΑΦΡΟΙ ΚΑΘΑΡΙΣΜΟΥ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Χρειάζονται πολύ λίγο νερό προκειμένου να σχηματιστεί σαπουνάδα και είναι πιο εύχρηστα προϊόντα σε σχέση με τα σαπούνια</a:t>
            </a:r>
          </a:p>
          <a:p>
            <a:r>
              <a:rPr lang="el-GR" dirty="0" smtClean="0"/>
              <a:t>Είναι πιο ήπια, δεν μετατοπίζουν το </a:t>
            </a:r>
            <a:r>
              <a:rPr lang="en-US" dirty="0" smtClean="0"/>
              <a:t>pH </a:t>
            </a:r>
            <a:r>
              <a:rPr lang="el-GR" dirty="0" smtClean="0"/>
              <a:t>του δέρματος</a:t>
            </a:r>
          </a:p>
          <a:p>
            <a:pPr>
              <a:buNone/>
            </a:pPr>
            <a:r>
              <a:rPr lang="el-GR" u="sng" dirty="0" smtClean="0"/>
              <a:t>Κατάλληλοι για</a:t>
            </a:r>
            <a:r>
              <a:rPr lang="el-GR" dirty="0" smtClean="0"/>
              <a:t>: κανονικά,λιπαρά,μικτά και ακνεϊκά δέρματα.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ΠΡΟΪΟΝΤΑ ΚΑΘΑΡΙΣΜΟΥ ΜΑΤΙΩΝ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00200"/>
            <a:ext cx="821537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Είναι προϊόντα με ελαιώδη σύσταση        κατάλληλα να αφαιρούν τις σκιές και τη μάσκαρα χωρίς να ερεθίζουν τα μάτια.</a:t>
            </a:r>
            <a:endParaRPr lang="el-GR" dirty="0"/>
          </a:p>
        </p:txBody>
      </p:sp>
      <p:pic>
        <p:nvPicPr>
          <p:cNvPr id="4" name="3 - Εικόνα" descr="eye_flu12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714752"/>
            <a:ext cx="5072098" cy="236537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ΛΟΣΙΟΝ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u="sng" dirty="0" smtClean="0"/>
              <a:t>ΧΡΗΣΗ</a:t>
            </a:r>
            <a:r>
              <a:rPr lang="el-GR" dirty="0" smtClean="0"/>
              <a:t>: μετά τον καθαρισμό του δέρματος.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</a:t>
            </a:r>
            <a:r>
              <a:rPr lang="el-GR" u="sng" dirty="0" smtClean="0"/>
              <a:t>Ιδιότητες λοσιόν</a:t>
            </a:r>
          </a:p>
          <a:p>
            <a:r>
              <a:rPr lang="el-GR" dirty="0" smtClean="0"/>
              <a:t> Απομακρύνει τα υπολείμματα προϊόντος</a:t>
            </a:r>
          </a:p>
          <a:p>
            <a:r>
              <a:rPr lang="el-GR" dirty="0" smtClean="0"/>
              <a:t>Τονώνει και διεγείρει την κυκλοφορία του δέρματος</a:t>
            </a:r>
          </a:p>
          <a:p>
            <a:r>
              <a:rPr lang="el-GR" dirty="0" smtClean="0"/>
              <a:t>Επαναφέρει το </a:t>
            </a:r>
            <a:r>
              <a:rPr lang="en-US" dirty="0" smtClean="0"/>
              <a:t>pH </a:t>
            </a:r>
            <a:r>
              <a:rPr lang="el-GR" dirty="0" smtClean="0"/>
              <a:t>στις φυσιολογικές τιμές</a:t>
            </a:r>
          </a:p>
          <a:p>
            <a:r>
              <a:rPr lang="el-GR" dirty="0" smtClean="0"/>
              <a:t>Κλείνει τους διεσταλμένους πόρους</a:t>
            </a:r>
          </a:p>
          <a:p>
            <a:r>
              <a:rPr lang="el-GR" dirty="0" smtClean="0"/>
              <a:t>Δίνει μία ευχάριστη αίσθηση δροσιάς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</a:t>
            </a:r>
            <a:r>
              <a:rPr lang="el-GR" u="sng" dirty="0" smtClean="0"/>
              <a:t>Είδη λοσιόν</a:t>
            </a:r>
          </a:p>
          <a:p>
            <a:pPr>
              <a:buNone/>
            </a:pPr>
            <a:r>
              <a:rPr lang="el-GR" b="1" dirty="0" smtClean="0"/>
              <a:t>Στυπτικές:</a:t>
            </a:r>
            <a:r>
              <a:rPr lang="el-GR" dirty="0" smtClean="0"/>
              <a:t> περιέχουν σχεδόν πάντα οινόπνευμα και χρησιμοποιούνται σε λιπαρά-ακνεϊκά δέρματα</a:t>
            </a:r>
          </a:p>
          <a:p>
            <a:pPr>
              <a:buNone/>
            </a:pPr>
            <a:r>
              <a:rPr lang="el-GR" b="1" dirty="0" smtClean="0"/>
              <a:t>Τονωτικές:</a:t>
            </a:r>
            <a:r>
              <a:rPr lang="el-GR" dirty="0" smtClean="0"/>
              <a:t> περιέχουν λίγο ή καθόλου οινόπνευμα και μπορούν να χρησιμοποιηθούν σε όλους τους τύπους δέρματος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Μέρος ή όλη η ποσότητα του νερού των λοσιόν μπορεί να αντικατασταθεί από αρωματικά νερά όπως ροδόνερο, νερό ανθέων πορτοκαλιάς κλπ.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1196</TotalTime>
  <Words>472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Αποκορύφωμα</vt:lpstr>
      <vt:lpstr>ΑΠΛΟΣ ΚΑΘΑΡΙΣΜΟΣ </vt:lpstr>
      <vt:lpstr>Slide 2</vt:lpstr>
      <vt:lpstr>ΣΤΑΔΙΑ ΑΠΛΟΥ ΚΑΘΑΡΙΣΜΟΥ ΠΡΟΣΩΠΟΥ</vt:lpstr>
      <vt:lpstr>ΠΡΟΪΟΝΤΑ ΑΠΛΟΥ ΚΑΘΑΡΙΣΜΟΥ</vt:lpstr>
      <vt:lpstr>ΓΑΛΑΚΤΩΜΑΤΑ</vt:lpstr>
      <vt:lpstr>ΣΑΠΟΥΝΙΑ</vt:lpstr>
      <vt:lpstr>ΑΦΡΟΙ ΚΑΘΑΡΙΣΜΟΥ</vt:lpstr>
      <vt:lpstr>ΠΡΟΪΟΝΤΑ ΚΑΘΑΡΙΣΜΟΥ ΜΑΤΙΩΝ</vt:lpstr>
      <vt:lpstr>ΛΟΣΙΟΝ</vt:lpstr>
      <vt:lpstr>Ανακεφαλαίωση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76</cp:revision>
  <dcterms:created xsi:type="dcterms:W3CDTF">2019-11-24T16:03:19Z</dcterms:created>
  <dcterms:modified xsi:type="dcterms:W3CDTF">2022-10-31T20:31:02Z</dcterms:modified>
</cp:coreProperties>
</file>