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7107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5AD63-EF4C-4685-95EC-AF72BC032C6B}" type="datetimeFigureOut">
              <a:rPr lang="el-GR" smtClean="0"/>
              <a:pPr/>
              <a:t>14/3/2025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F993-81F6-4456-AC20-7CEC6F55CC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5AD63-EF4C-4685-95EC-AF72BC032C6B}" type="datetimeFigureOut">
              <a:rPr lang="el-GR" smtClean="0"/>
              <a:pPr/>
              <a:t>14/3/2025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F993-81F6-4456-AC20-7CEC6F55CC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5AD63-EF4C-4685-95EC-AF72BC032C6B}" type="datetimeFigureOut">
              <a:rPr lang="el-GR" smtClean="0"/>
              <a:pPr/>
              <a:t>14/3/2025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F993-81F6-4456-AC20-7CEC6F55CC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5AD63-EF4C-4685-95EC-AF72BC032C6B}" type="datetimeFigureOut">
              <a:rPr lang="el-GR" smtClean="0"/>
              <a:pPr/>
              <a:t>14/3/2025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F993-81F6-4456-AC20-7CEC6F55CC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5AD63-EF4C-4685-95EC-AF72BC032C6B}" type="datetimeFigureOut">
              <a:rPr lang="el-GR" smtClean="0"/>
              <a:pPr/>
              <a:t>14/3/2025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F993-81F6-4456-AC20-7CEC6F55CC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5AD63-EF4C-4685-95EC-AF72BC032C6B}" type="datetimeFigureOut">
              <a:rPr lang="el-GR" smtClean="0"/>
              <a:pPr/>
              <a:t>14/3/2025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F993-81F6-4456-AC20-7CEC6F55CC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5AD63-EF4C-4685-95EC-AF72BC032C6B}" type="datetimeFigureOut">
              <a:rPr lang="el-GR" smtClean="0"/>
              <a:pPr/>
              <a:t>14/3/2025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F993-81F6-4456-AC20-7CEC6F55CC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5AD63-EF4C-4685-95EC-AF72BC032C6B}" type="datetimeFigureOut">
              <a:rPr lang="el-GR" smtClean="0"/>
              <a:pPr/>
              <a:t>14/3/2025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F993-81F6-4456-AC20-7CEC6F55CC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5AD63-EF4C-4685-95EC-AF72BC032C6B}" type="datetimeFigureOut">
              <a:rPr lang="el-GR" smtClean="0"/>
              <a:pPr/>
              <a:t>14/3/2025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F993-81F6-4456-AC20-7CEC6F55CC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5AD63-EF4C-4685-95EC-AF72BC032C6B}" type="datetimeFigureOut">
              <a:rPr lang="el-GR" smtClean="0"/>
              <a:pPr/>
              <a:t>14/3/2025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F993-81F6-4456-AC20-7CEC6F55CC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5AD63-EF4C-4685-95EC-AF72BC032C6B}" type="datetimeFigureOut">
              <a:rPr lang="el-GR" smtClean="0"/>
              <a:pPr/>
              <a:t>14/3/2025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F993-81F6-4456-AC20-7CEC6F55CC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5AD63-EF4C-4685-95EC-AF72BC032C6B}" type="datetimeFigureOut">
              <a:rPr lang="el-GR" smtClean="0"/>
              <a:pPr/>
              <a:t>14/3/2025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CF993-81F6-4456-AC20-7CEC6F55CCF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Απολέπιση προσώπου</a:t>
            </a:r>
            <a:br>
              <a:rPr lang="el-GR" dirty="0" smtClean="0"/>
            </a:br>
            <a:r>
              <a:rPr lang="el-GR" dirty="0" smtClean="0"/>
              <a:t>[με τριβή, με εγκλωβισμό]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ΠΗΛΙΝΓΚ ΤΡΙΒΗΣ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l-GR" dirty="0" smtClean="0"/>
              <a:t>ΣΥΣΤΑΣΗ</a:t>
            </a:r>
          </a:p>
          <a:p>
            <a:pPr>
              <a:buNone/>
            </a:pPr>
            <a:r>
              <a:rPr lang="el-GR" dirty="0" smtClean="0"/>
              <a:t>    Κρέμα με λεπτώς διαμελισμένους ανενεργούς κόκκους</a:t>
            </a:r>
          </a:p>
          <a:p>
            <a:pPr>
              <a:buNone/>
            </a:pPr>
            <a:endParaRPr lang="el-GR" dirty="0" smtClean="0"/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ΤΡΟΠΟΣ ΔΡΑΣΗΣ</a:t>
            </a:r>
          </a:p>
          <a:p>
            <a:pPr>
              <a:buNone/>
            </a:pPr>
            <a:r>
              <a:rPr lang="el-GR" dirty="0" smtClean="0"/>
              <a:t>    Μηχανική απομάκρυνση</a:t>
            </a:r>
          </a:p>
          <a:p>
            <a:pPr>
              <a:buNone/>
            </a:pPr>
            <a:endParaRPr lang="el-GR" dirty="0" smtClean="0"/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ΤΡΟΠΟΣ ΕΦΑΡΜΟΓΗΣ</a:t>
            </a:r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1. Τοποθέτηση ικανής ποσότητας προϊόντος στο δέρμα.</a:t>
            </a:r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Θέση περιεχομένου"/>
          <p:cNvSpPr>
            <a:spLocks noGrp="1"/>
          </p:cNvSpPr>
          <p:nvPr>
            <p:ph idx="1"/>
          </p:nvPr>
        </p:nvSpPr>
        <p:spPr>
          <a:xfrm>
            <a:off x="395536" y="836712"/>
            <a:ext cx="8352928" cy="4525963"/>
          </a:xfrm>
        </p:spPr>
        <p:txBody>
          <a:bodyPr/>
          <a:lstStyle/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2.Κυκλικές ανατρίψεις σε όλο το πρόσωπο με τη φορά και την διεύθυνση των μυών.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 smtClean="0"/>
              <a:t>   3.Απομάκρυνση με νερό και σφουγγάρια.</a:t>
            </a:r>
            <a:endParaRPr lang="en-US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  <p:pic>
        <p:nvPicPr>
          <p:cNvPr id="9" name="8 - Εικόνα" descr="Βαθύς-καθαρισμός-προσώπου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3501008"/>
            <a:ext cx="2959993" cy="259228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256584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l-GR" dirty="0" smtClean="0"/>
              <a:t>ΕΝΔΕΙΞΕΙΣ</a:t>
            </a:r>
          </a:p>
          <a:p>
            <a:pPr>
              <a:buFont typeface="Wingdings" pitchFamily="2" charset="2"/>
              <a:buChar char="J"/>
            </a:pPr>
            <a:r>
              <a:rPr lang="el-GR" dirty="0" smtClean="0"/>
              <a:t> Κατάλληλο για όλους τους τύπους δέρματος Αποτελεσματικότερο στα λιπαρά δέρματα λόγω πάχους επιδερμίδας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ΑΝΤΕΝΔΕΙΞΕΙΣ</a:t>
            </a:r>
          </a:p>
          <a:p>
            <a:pPr>
              <a:buFont typeface="Wingdings" pitchFamily="2" charset="2"/>
              <a:buChar char="L"/>
            </a:pPr>
            <a:r>
              <a:rPr lang="el-GR" dirty="0"/>
              <a:t> </a:t>
            </a:r>
            <a:r>
              <a:rPr lang="el-GR" dirty="0" smtClean="0"/>
              <a:t>Ανοικτές πληγές</a:t>
            </a:r>
          </a:p>
          <a:p>
            <a:pPr>
              <a:buFont typeface="Wingdings" pitchFamily="2" charset="2"/>
              <a:buChar char="L"/>
            </a:pPr>
            <a:r>
              <a:rPr lang="el-GR" dirty="0" smtClean="0"/>
              <a:t>Τραύματα με εγκαύματα</a:t>
            </a:r>
          </a:p>
          <a:p>
            <a:pPr>
              <a:buFont typeface="Wingdings" pitchFamily="2" charset="2"/>
              <a:buChar char="L"/>
            </a:pPr>
            <a:r>
              <a:rPr lang="el-GR" dirty="0" smtClean="0"/>
              <a:t>Βλάβες με μικροβιακό φορτίο</a:t>
            </a:r>
          </a:p>
          <a:p>
            <a:pPr>
              <a:buFont typeface="Wingdings" pitchFamily="2" charset="2"/>
              <a:buChar char="L"/>
            </a:pPr>
            <a:r>
              <a:rPr lang="el-GR" dirty="0" smtClean="0"/>
              <a:t>Ευαίσθητα δέρματα</a:t>
            </a:r>
          </a:p>
          <a:p>
            <a:pPr>
              <a:buFont typeface="Wingdings" pitchFamily="2" charset="2"/>
              <a:buChar char="L"/>
            </a:pPr>
            <a:r>
              <a:rPr lang="el-GR" dirty="0" smtClean="0"/>
              <a:t>Ευρυαγγείες </a:t>
            </a:r>
          </a:p>
          <a:p>
            <a:pPr>
              <a:buFont typeface="Wingdings" pitchFamily="2" charset="2"/>
              <a:buChar char="L"/>
            </a:pPr>
            <a:r>
              <a:rPr lang="el-GR" dirty="0" smtClean="0"/>
              <a:t>Δερματοπάθειες </a:t>
            </a:r>
          </a:p>
          <a:p>
            <a:pPr>
              <a:buFont typeface="Wingdings" pitchFamily="2" charset="2"/>
              <a:buChar char="L"/>
            </a:pPr>
            <a:r>
              <a:rPr lang="el-GR" dirty="0" smtClean="0"/>
              <a:t>Αλλεργίες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ΓΟΜΩΔΕΣ ΠΗΛΙΝΓΚ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ΣΥΣΤΑΣΗ</a:t>
            </a:r>
          </a:p>
          <a:p>
            <a:pPr>
              <a:buNone/>
            </a:pPr>
            <a:r>
              <a:rPr lang="el-GR" dirty="0" smtClean="0"/>
              <a:t>- Κρέμα</a:t>
            </a:r>
          </a:p>
          <a:p>
            <a:pPr>
              <a:buFontTx/>
              <a:buChar char="-"/>
            </a:pPr>
            <a:r>
              <a:rPr lang="el-GR" dirty="0" smtClean="0"/>
              <a:t>Σκόνη που αραιώνεται με νερό ή λοσιόν(άργιλος, αλλαντοϊνη)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ΤΡΟΠΟΣ ΔΡΑΣΗΣ</a:t>
            </a:r>
          </a:p>
          <a:p>
            <a:pPr>
              <a:buNone/>
            </a:pPr>
            <a:r>
              <a:rPr lang="el-GR" dirty="0" smtClean="0"/>
              <a:t>   Εγκλωβίζουν νεκρά κύτταρα που αφαιρούνται μαζί με το προϊόν με τρίψιμο                     (μηχανική απόσπαση)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ΤΡΟΠΟΣ ΕΦΑΡΜΟΓΗΣ</a:t>
            </a:r>
          </a:p>
          <a:p>
            <a:pPr>
              <a:buNone/>
            </a:pPr>
            <a:r>
              <a:rPr lang="el-GR" dirty="0" smtClean="0"/>
              <a:t> α. Αν είναι σε μορφή κρέμας, τότε ξεκινάμε      κανονικά</a:t>
            </a:r>
          </a:p>
          <a:p>
            <a:pPr>
              <a:buNone/>
            </a:pPr>
            <a:r>
              <a:rPr lang="el-GR" dirty="0" smtClean="0"/>
              <a:t>β. Αν δεν είναι σε μορφή κρέμας τότε ανακατεύουμε σκόνη με λοσιόν ώστε να σχηματιστεί μίγμα σε ρευστότητα κρέμας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1. Τοποθετούμε λεπτό στρώμα προϊόντος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2. Αφήνουμε να στεγνώσει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3. Τρίβουμε το προϊόν κρατώντας το δέρμα τεντωμένο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4.Τα υπολείμματα αφαιρούνται με νερό ή λοσιόν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l-GR" dirty="0" smtClean="0"/>
              <a:t>ΕΝΔΕΙΞΕΙΣ</a:t>
            </a:r>
          </a:p>
          <a:p>
            <a:pPr>
              <a:buFont typeface="Wingdings" pitchFamily="2" charset="2"/>
              <a:buChar char="J"/>
            </a:pPr>
            <a:r>
              <a:rPr lang="el-GR" dirty="0" smtClean="0"/>
              <a:t>Κατάλληλο για όλους τους τύπους δέρματος</a:t>
            </a:r>
          </a:p>
          <a:p>
            <a:pPr>
              <a:buFont typeface="Wingdings" pitchFamily="2" charset="2"/>
              <a:buChar char="J"/>
            </a:pPr>
            <a:r>
              <a:rPr lang="el-GR" dirty="0" smtClean="0"/>
              <a:t>Ιδανικότερο για τα ξηρά δέρματα γιατί δεν τα ερεθίζει</a:t>
            </a:r>
          </a:p>
          <a:p>
            <a:pPr>
              <a:buNone/>
            </a:pPr>
            <a:endParaRPr lang="el-GR" dirty="0" smtClean="0"/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ΑΝΤΕΝΔΕΙΞΕΙΣ</a:t>
            </a:r>
          </a:p>
          <a:p>
            <a:pPr>
              <a:buFont typeface="Wingdings" pitchFamily="2" charset="2"/>
              <a:buChar char="L"/>
            </a:pPr>
            <a:r>
              <a:rPr lang="el-GR" dirty="0" smtClean="0"/>
              <a:t>Ανοικτές πληγές </a:t>
            </a:r>
          </a:p>
          <a:p>
            <a:pPr>
              <a:buFont typeface="Wingdings" pitchFamily="2" charset="2"/>
              <a:buChar char="L"/>
            </a:pPr>
            <a:r>
              <a:rPr lang="el-GR" dirty="0" smtClean="0"/>
              <a:t>Τραύματα</a:t>
            </a:r>
          </a:p>
          <a:p>
            <a:pPr>
              <a:buFont typeface="Wingdings" pitchFamily="2" charset="2"/>
              <a:buChar char="L"/>
            </a:pPr>
            <a:r>
              <a:rPr lang="el-GR" dirty="0" smtClean="0"/>
              <a:t>Εγκαύματα</a:t>
            </a:r>
          </a:p>
          <a:p>
            <a:pPr>
              <a:buFont typeface="Wingdings" pitchFamily="2" charset="2"/>
              <a:buChar char="L"/>
            </a:pPr>
            <a:r>
              <a:rPr lang="el-GR" dirty="0" smtClean="0"/>
              <a:t>Βλάβες με μικροβιακό φορτίο</a:t>
            </a:r>
          </a:p>
          <a:p>
            <a:pPr>
              <a:buFont typeface="Wingdings" pitchFamily="2" charset="2"/>
              <a:buChar char="L"/>
            </a:pPr>
            <a:r>
              <a:rPr lang="el-GR" dirty="0" smtClean="0"/>
              <a:t>Ευρυαγγείες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Ανακεφαλαίωση</a:t>
            </a: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                                  Απολέπιση</a:t>
            </a:r>
          </a:p>
          <a:p>
            <a:pPr>
              <a:buNone/>
            </a:pPr>
            <a:endParaRPr lang="el-GR" dirty="0" smtClean="0"/>
          </a:p>
          <a:p>
            <a:pPr lvl="2">
              <a:buNone/>
            </a:pPr>
            <a:endParaRPr lang="el-GR" dirty="0" smtClean="0"/>
          </a:p>
          <a:p>
            <a:pPr lvl="2">
              <a:buNone/>
            </a:pPr>
            <a:r>
              <a:rPr lang="el-GR" dirty="0" smtClean="0"/>
              <a:t>με μηχανική απομάκρυνση νεκρών κερατινοκυττάρων</a:t>
            </a:r>
          </a:p>
          <a:p>
            <a:pPr lvl="2">
              <a:buNone/>
            </a:pPr>
            <a:endParaRPr lang="el-GR" dirty="0" smtClean="0"/>
          </a:p>
          <a:p>
            <a:pPr lvl="2">
              <a:buNone/>
            </a:pPr>
            <a:endParaRPr lang="el-GR" dirty="0"/>
          </a:p>
          <a:p>
            <a:pPr lvl="2">
              <a:buNone/>
            </a:pPr>
            <a:endParaRPr lang="el-GR" dirty="0"/>
          </a:p>
          <a:p>
            <a:pPr lvl="2">
              <a:buNone/>
            </a:pPr>
            <a:r>
              <a:rPr lang="el-GR" dirty="0" smtClean="0"/>
              <a:t>              με τριβή                           με εγκλωβισμό</a:t>
            </a:r>
          </a:p>
          <a:p>
            <a:pPr lvl="2">
              <a:buNone/>
            </a:pPr>
            <a:r>
              <a:rPr lang="en-US" dirty="0" smtClean="0"/>
              <a:t>   </a:t>
            </a:r>
            <a:r>
              <a:rPr lang="el-GR" dirty="0" smtClean="0"/>
              <a:t>(</a:t>
            </a:r>
            <a:r>
              <a:rPr lang="en-US" dirty="0" smtClean="0"/>
              <a:t>peeling </a:t>
            </a:r>
            <a:r>
              <a:rPr lang="el-GR" dirty="0" smtClean="0"/>
              <a:t> με κόκκους)            (</a:t>
            </a:r>
            <a:r>
              <a:rPr lang="en-US" dirty="0" smtClean="0"/>
              <a:t>gommage peeling)</a:t>
            </a:r>
            <a:endParaRPr lang="el-GR" dirty="0"/>
          </a:p>
        </p:txBody>
      </p:sp>
      <p:sp>
        <p:nvSpPr>
          <p:cNvPr id="9" name="8 - Βέλος προς τα κάτω"/>
          <p:cNvSpPr/>
          <p:nvPr/>
        </p:nvSpPr>
        <p:spPr>
          <a:xfrm>
            <a:off x="4283968" y="2348880"/>
            <a:ext cx="4846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Βέλος προς τα κάτω"/>
          <p:cNvSpPr/>
          <p:nvPr/>
        </p:nvSpPr>
        <p:spPr>
          <a:xfrm>
            <a:off x="2699792" y="3933056"/>
            <a:ext cx="48463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Βέλος προς τα κάτω"/>
          <p:cNvSpPr/>
          <p:nvPr/>
        </p:nvSpPr>
        <p:spPr>
          <a:xfrm>
            <a:off x="5940152" y="3933056"/>
            <a:ext cx="48463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229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Θέμα του Office</vt:lpstr>
      <vt:lpstr>Απολέπιση προσώπου [με τριβή, με εγκλωβισμό]</vt:lpstr>
      <vt:lpstr>ΠΗΛΙΝΓΚ ΤΡΙΒΗΣ</vt:lpstr>
      <vt:lpstr>Slide 3</vt:lpstr>
      <vt:lpstr>Slide 4</vt:lpstr>
      <vt:lpstr>ΓΟΜΩΔΕΣ ΠΗΛΙΝΓΚ</vt:lpstr>
      <vt:lpstr>Slide 6</vt:lpstr>
      <vt:lpstr>Slide 7</vt:lpstr>
      <vt:lpstr>Slide 8</vt:lpstr>
      <vt:lpstr>Ανακεφαλαίωση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Απολέπιση προσώπου [με τριβή, με εγκλωβισμό]</dc:title>
  <dc:creator>User</dc:creator>
  <cp:lastModifiedBy>user</cp:lastModifiedBy>
  <cp:revision>14</cp:revision>
  <dcterms:created xsi:type="dcterms:W3CDTF">2019-12-04T03:16:39Z</dcterms:created>
  <dcterms:modified xsi:type="dcterms:W3CDTF">2025-03-14T20:29:35Z</dcterms:modified>
</cp:coreProperties>
</file>