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131EC2-AC6A-4E88-A13E-0AB07A65098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FBFC9C-D010-41AF-94CE-9B6047EFB7A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30697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71546"/>
            <a:ext cx="635798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30697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928670"/>
            <a:ext cx="635798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19439"/>
          </a:xfrm>
        </p:spPr>
        <p:txBody>
          <a:bodyPr>
            <a:normAutofit/>
          </a:bodyPr>
          <a:lstStyle/>
          <a:p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Αλωπεκία ορίζουμε κάθε πτώση τρίχας ανεξάρτητα από τα αίτια</a:t>
            </a: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Δεν είναι αρρώστια </a:t>
            </a:r>
          </a:p>
          <a:p>
            <a:pPr>
              <a:buNone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Αλλά αποτελεί σύμπτωμα αρρώστιας</a:t>
            </a:r>
          </a:p>
          <a:p>
            <a:pPr>
              <a:buNone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Μπορεί να είναι προσωρινή ή μόνιμη</a:t>
            </a: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              </a:t>
            </a:r>
            <a:r>
              <a:rPr lang="el-GR" sz="4000" b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ΑΛΩΠΕΚΙΑ</a:t>
            </a:r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>        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ΜΑΡΙΑ ΓΡΑΜΜΕΝΟΥ ΠΕ 87.02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32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ΤΑΞΙΝΟΜΙΣΗ ΑΛΩΠΕΚΙΑΣ</a:t>
            </a:r>
            <a:endParaRPr lang="el-GR" sz="3200" b="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30697\Desktop\αρχείο λήψη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929066"/>
            <a:ext cx="3500462" cy="2928934"/>
          </a:xfrm>
          <a:prstGeom prst="rect">
            <a:avLst/>
          </a:prstGeom>
          <a:noFill/>
        </p:spPr>
      </p:pic>
      <p:pic>
        <p:nvPicPr>
          <p:cNvPr id="2051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643050"/>
            <a:ext cx="3476630" cy="2261038"/>
          </a:xfrm>
          <a:prstGeom prst="rect">
            <a:avLst/>
          </a:prstGeom>
          <a:noFill/>
        </p:spPr>
      </p:pic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err="1" smtClean="0"/>
              <a:t>Ουλωτικές</a:t>
            </a:r>
            <a:endParaRPr lang="el-GR" dirty="0" smtClean="0"/>
          </a:p>
          <a:p>
            <a:r>
              <a:rPr lang="el-GR" dirty="0" smtClean="0"/>
              <a:t>Μη </a:t>
            </a:r>
            <a:r>
              <a:rPr lang="el-GR" dirty="0" err="1" smtClean="0"/>
              <a:t>ουλωτικές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Μη </a:t>
            </a:r>
            <a:r>
              <a:rPr lang="el-GR" dirty="0" err="1" smtClean="0"/>
              <a:t>ουλωτικές</a:t>
            </a:r>
            <a:r>
              <a:rPr lang="el-GR" dirty="0" smtClean="0"/>
              <a:t> έχουν δύο υποκατηγορίες:</a:t>
            </a:r>
          </a:p>
          <a:p>
            <a:pPr>
              <a:buNone/>
            </a:pPr>
            <a:r>
              <a:rPr lang="el-GR" dirty="0" smtClean="0"/>
              <a:t>α. διάχυτη</a:t>
            </a:r>
          </a:p>
          <a:p>
            <a:pPr>
              <a:buNone/>
            </a:pPr>
            <a:r>
              <a:rPr lang="el-GR" dirty="0" smtClean="0"/>
              <a:t>β. </a:t>
            </a:r>
            <a:r>
              <a:rPr lang="el-GR" dirty="0" err="1" smtClean="0"/>
              <a:t>γυροειδής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4857784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Διάχυτη είναι η αλωπεκία στην οποία οι τρίχες πέφτουν σκόρπιες</a:t>
            </a: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Γυροειδής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αυτοάνοσο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νόσημα εκδηλώνεται αιφνίδια) είναι μια συγκεκριμένη αλωπεκία με ειδικά χαρακτηριστικά: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α.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μερική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απώλεια τριχών σε ένα σημείο του σώματος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β.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ολική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απώλεια όλων των τριχών από το κρανίο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γ.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καθολική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απώλεια όλων των τριχών του σώματος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30697\Desktop\αρχείο λήψης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571744"/>
            <a:ext cx="3643338" cy="2928958"/>
          </a:xfrm>
          <a:prstGeom prst="rect">
            <a:avLst/>
          </a:prstGeom>
          <a:noFill/>
        </p:spPr>
      </p:pic>
      <p:pic>
        <p:nvPicPr>
          <p:cNvPr id="2051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857232"/>
            <a:ext cx="3414724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sz="28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ΔΙΑΡΚΕΙΑ ΑΛΩΠΕΚΙΑΣ</a:t>
            </a:r>
            <a:endParaRPr lang="el-GR" sz="2800" b="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0" y="1444294"/>
            <a:ext cx="4497388" cy="3941763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Προσωρινή: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Διαρκεί κάποιο χρονικό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διάστημα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ξαναφυτρώνουν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τρίχες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Μόνιμη: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Διαρκεί εφ όρου ζωής</a:t>
            </a:r>
          </a:p>
        </p:txBody>
      </p:sp>
      <p:pic>
        <p:nvPicPr>
          <p:cNvPr id="3075" name="Picture 3" descr="C:\Users\30697\Desktop\alopekia2222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5031" y="1444625"/>
            <a:ext cx="3941763" cy="3941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1)Κριτήριο: ουλή</a:t>
            </a: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Αλωπεκία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ουλωτική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      μη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ουλωτική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       διάχυτη –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γυροειδής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2)Έκταση: μερική – ολική – καθολική</a:t>
            </a:r>
          </a:p>
          <a:p>
            <a:pPr>
              <a:buNone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3)Χρονική διάρκεια: προσωρινή – μόνιμη</a:t>
            </a:r>
          </a:p>
          <a:p>
            <a:pPr>
              <a:buNone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4) Αίτια: αρρώστιες</a:t>
            </a: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    εξωτερικοί παράγοντες</a:t>
            </a:r>
          </a:p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             εσωτερικοί ( γονιδιακοί) παράγοντες   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                                    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l-GR" sz="32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ΠΙΝΑΚΑΣ ΤΑΞΙΝΟΜΗΣΗΣ ΑΛΩΠΕΚΙΑΣ</a:t>
            </a:r>
            <a:endParaRPr lang="el-GR" sz="3200" b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4281518" cy="4525963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Φυλή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Συνήθειες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Κληρονομικότητα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</a:t>
            </a:r>
            <a:r>
              <a:rPr lang="el-GR" sz="36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ΑΛΩΠΕΚΙΑ ΚΑΙ ΣΥΣΧΕΤΙΣΗ</a:t>
            </a:r>
            <a:endParaRPr lang="el-GR" sz="3600" b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30697\Desktop\αρχείο λήψης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500174"/>
            <a:ext cx="2286000" cy="2000250"/>
          </a:xfrm>
          <a:prstGeom prst="rect">
            <a:avLst/>
          </a:prstGeom>
          <a:noFill/>
        </p:spPr>
      </p:pic>
      <p:pic>
        <p:nvPicPr>
          <p:cNvPr id="4099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57628"/>
            <a:ext cx="3214710" cy="2286016"/>
          </a:xfrm>
          <a:prstGeom prst="rect">
            <a:avLst/>
          </a:prstGeom>
          <a:noFill/>
        </p:spPr>
      </p:pic>
      <p:pic>
        <p:nvPicPr>
          <p:cNvPr id="4100" name="Picture 4" descr="C:\Users\30697\Desktop\αρχείο λήψης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786190"/>
            <a:ext cx="285274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163</Words>
  <Application>Microsoft Office PowerPoint</Application>
  <PresentationFormat>Προβολή στην οθόνη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Συγκέντρωση</vt:lpstr>
      <vt:lpstr>Διαφάνεια 1</vt:lpstr>
      <vt:lpstr>Διαφάνεια 2</vt:lpstr>
      <vt:lpstr>              ΑΛΩΠΕΚΙΑ          ΜΑΡΙΑ ΓΡΑΜΜΕΝΟΥ ΠΕ 87.02</vt:lpstr>
      <vt:lpstr>    ΤΑΞΙΝΟΜΙΣΗ ΑΛΩΠΕΚΙΑΣ</vt:lpstr>
      <vt:lpstr>Διαφάνεια 5</vt:lpstr>
      <vt:lpstr>Διαφάνεια 6</vt:lpstr>
      <vt:lpstr>                  ΔΙΑΡΚΕΙΑ ΑΛΩΠΕΚΙΑΣ</vt:lpstr>
      <vt:lpstr>ΠΙΝΑΚΑΣ ΤΑΞΙΝΟΜΗΣΗΣ ΑΛΩΠΕΚΙΑΣ</vt:lpstr>
      <vt:lpstr>   ΑΛΩΠΕΚΙΑ ΚΑΙ ΣΥΣΧΕΤΙΣΗ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306977013274</dc:creator>
  <cp:lastModifiedBy>306977013274</cp:lastModifiedBy>
  <cp:revision>17</cp:revision>
  <dcterms:created xsi:type="dcterms:W3CDTF">2025-01-28T20:33:53Z</dcterms:created>
  <dcterms:modified xsi:type="dcterms:W3CDTF">2025-01-28T21:47:46Z</dcterms:modified>
</cp:coreProperties>
</file>