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B62B6-E46C-421C-8B5F-F6AA7F2F256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C106D6-479A-4388-9838-729B908395F8}">
      <dgm:prSet/>
      <dgm:spPr/>
      <dgm:t>
        <a:bodyPr/>
        <a:lstStyle/>
        <a:p>
          <a:r>
            <a:rPr lang="en-US"/>
            <a:t>E-shop</a:t>
          </a:r>
          <a:r>
            <a:rPr lang="el-GR"/>
            <a:t> (Πως φτάνουν τα προϊόντα σπίτι μας;)</a:t>
          </a:r>
          <a:endParaRPr lang="en-US"/>
        </a:p>
      </dgm:t>
    </dgm:pt>
    <dgm:pt modelId="{F11978F1-5F03-435D-871B-7A6DE05762DD}" type="parTrans" cxnId="{EF8D12B9-8BA4-4BF1-A780-DB4373B00656}">
      <dgm:prSet/>
      <dgm:spPr/>
      <dgm:t>
        <a:bodyPr/>
        <a:lstStyle/>
        <a:p>
          <a:endParaRPr lang="en-US"/>
        </a:p>
      </dgm:t>
    </dgm:pt>
    <dgm:pt modelId="{B737B5F4-3272-4672-86E2-01034BA25CAB}" type="sibTrans" cxnId="{EF8D12B9-8BA4-4BF1-A780-DB4373B00656}">
      <dgm:prSet/>
      <dgm:spPr/>
      <dgm:t>
        <a:bodyPr/>
        <a:lstStyle/>
        <a:p>
          <a:endParaRPr lang="en-US"/>
        </a:p>
      </dgm:t>
    </dgm:pt>
    <dgm:pt modelId="{4E61780B-1ED2-4277-B121-BE6830D15947}">
      <dgm:prSet/>
      <dgm:spPr/>
      <dgm:t>
        <a:bodyPr/>
        <a:lstStyle/>
        <a:p>
          <a:r>
            <a:rPr lang="en-US"/>
            <a:t>Super market</a:t>
          </a:r>
          <a:r>
            <a:rPr lang="el-GR"/>
            <a:t> (Πως γεμίζουν τα ράφια;)</a:t>
          </a:r>
          <a:endParaRPr lang="en-US"/>
        </a:p>
      </dgm:t>
    </dgm:pt>
    <dgm:pt modelId="{54BAD5E9-64B9-49FE-994E-10E96B3E8565}" type="parTrans" cxnId="{DCA0AB06-0831-40E5-8A63-78C614F33DBB}">
      <dgm:prSet/>
      <dgm:spPr/>
      <dgm:t>
        <a:bodyPr/>
        <a:lstStyle/>
        <a:p>
          <a:endParaRPr lang="en-US"/>
        </a:p>
      </dgm:t>
    </dgm:pt>
    <dgm:pt modelId="{4B48600B-620A-49EF-A5B8-960426D264DB}" type="sibTrans" cxnId="{DCA0AB06-0831-40E5-8A63-78C614F33DBB}">
      <dgm:prSet/>
      <dgm:spPr/>
      <dgm:t>
        <a:bodyPr/>
        <a:lstStyle/>
        <a:p>
          <a:endParaRPr lang="en-US"/>
        </a:p>
      </dgm:t>
    </dgm:pt>
    <dgm:pt modelId="{3BFE8A58-A94C-4444-8941-25D42ADCEF12}">
      <dgm:prSet/>
      <dgm:spPr/>
      <dgm:t>
        <a:bodyPr/>
        <a:lstStyle/>
        <a:p>
          <a:r>
            <a:rPr lang="el-GR"/>
            <a:t>Φαρμακεία (Πως εξασφαλίζουν ότι τα φάρμακα φτάνουν εγκαίρως;)</a:t>
          </a:r>
          <a:endParaRPr lang="en-US"/>
        </a:p>
      </dgm:t>
    </dgm:pt>
    <dgm:pt modelId="{64864C13-A4B8-4587-B370-5ED9A38530A1}" type="parTrans" cxnId="{B74274AB-BA1B-4F3C-80DE-5EC58964A8D5}">
      <dgm:prSet/>
      <dgm:spPr/>
      <dgm:t>
        <a:bodyPr/>
        <a:lstStyle/>
        <a:p>
          <a:endParaRPr lang="en-US"/>
        </a:p>
      </dgm:t>
    </dgm:pt>
    <dgm:pt modelId="{1178901F-9D09-4010-BA69-511960C780DC}" type="sibTrans" cxnId="{B74274AB-BA1B-4F3C-80DE-5EC58964A8D5}">
      <dgm:prSet/>
      <dgm:spPr/>
      <dgm:t>
        <a:bodyPr/>
        <a:lstStyle/>
        <a:p>
          <a:endParaRPr lang="en-US"/>
        </a:p>
      </dgm:t>
    </dgm:pt>
    <dgm:pt modelId="{94CB09CD-64C7-4EC0-BECA-AD463345A174}" type="pres">
      <dgm:prSet presAssocID="{0BEB62B6-E46C-421C-8B5F-F6AA7F2F25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BD55FC-1356-426D-A57B-CFC157A42BFF}" type="pres">
      <dgm:prSet presAssocID="{54C106D6-479A-4388-9838-729B908395F8}" presName="hierRoot1" presStyleCnt="0"/>
      <dgm:spPr/>
    </dgm:pt>
    <dgm:pt modelId="{98AB9FA1-5350-46C1-A1C1-4F75B4A55DF4}" type="pres">
      <dgm:prSet presAssocID="{54C106D6-479A-4388-9838-729B908395F8}" presName="composite" presStyleCnt="0"/>
      <dgm:spPr/>
    </dgm:pt>
    <dgm:pt modelId="{C8D014A1-AF4E-4D40-8B24-FD5110AD9EAD}" type="pres">
      <dgm:prSet presAssocID="{54C106D6-479A-4388-9838-729B908395F8}" presName="background" presStyleLbl="node0" presStyleIdx="0" presStyleCnt="3"/>
      <dgm:spPr/>
    </dgm:pt>
    <dgm:pt modelId="{96BCDFB6-4AA8-4F87-A833-059774807FA9}" type="pres">
      <dgm:prSet presAssocID="{54C106D6-479A-4388-9838-729B908395F8}" presName="text" presStyleLbl="fgAcc0" presStyleIdx="0" presStyleCnt="3">
        <dgm:presLayoutVars>
          <dgm:chPref val="3"/>
        </dgm:presLayoutVars>
      </dgm:prSet>
      <dgm:spPr/>
    </dgm:pt>
    <dgm:pt modelId="{507C8A36-35C2-4DD1-9E65-9306DAB4C5C8}" type="pres">
      <dgm:prSet presAssocID="{54C106D6-479A-4388-9838-729B908395F8}" presName="hierChild2" presStyleCnt="0"/>
      <dgm:spPr/>
    </dgm:pt>
    <dgm:pt modelId="{2CAD5273-0393-45BA-8643-985C687FBA23}" type="pres">
      <dgm:prSet presAssocID="{4E61780B-1ED2-4277-B121-BE6830D15947}" presName="hierRoot1" presStyleCnt="0"/>
      <dgm:spPr/>
    </dgm:pt>
    <dgm:pt modelId="{A5E43070-7448-41FD-9DC5-9A924D584548}" type="pres">
      <dgm:prSet presAssocID="{4E61780B-1ED2-4277-B121-BE6830D15947}" presName="composite" presStyleCnt="0"/>
      <dgm:spPr/>
    </dgm:pt>
    <dgm:pt modelId="{21D7B38C-1D3D-4EF6-9303-F965850706C6}" type="pres">
      <dgm:prSet presAssocID="{4E61780B-1ED2-4277-B121-BE6830D15947}" presName="background" presStyleLbl="node0" presStyleIdx="1" presStyleCnt="3"/>
      <dgm:spPr/>
    </dgm:pt>
    <dgm:pt modelId="{355490D0-C798-48BD-BAEE-1338D5442062}" type="pres">
      <dgm:prSet presAssocID="{4E61780B-1ED2-4277-B121-BE6830D15947}" presName="text" presStyleLbl="fgAcc0" presStyleIdx="1" presStyleCnt="3">
        <dgm:presLayoutVars>
          <dgm:chPref val="3"/>
        </dgm:presLayoutVars>
      </dgm:prSet>
      <dgm:spPr/>
    </dgm:pt>
    <dgm:pt modelId="{76AE8957-662E-4A12-B81E-B0A8EC945BF7}" type="pres">
      <dgm:prSet presAssocID="{4E61780B-1ED2-4277-B121-BE6830D15947}" presName="hierChild2" presStyleCnt="0"/>
      <dgm:spPr/>
    </dgm:pt>
    <dgm:pt modelId="{E4B762CB-3B64-416D-8662-6DEB64AF45C9}" type="pres">
      <dgm:prSet presAssocID="{3BFE8A58-A94C-4444-8941-25D42ADCEF12}" presName="hierRoot1" presStyleCnt="0"/>
      <dgm:spPr/>
    </dgm:pt>
    <dgm:pt modelId="{06999476-93C9-461A-86FB-A57FEF9B1E58}" type="pres">
      <dgm:prSet presAssocID="{3BFE8A58-A94C-4444-8941-25D42ADCEF12}" presName="composite" presStyleCnt="0"/>
      <dgm:spPr/>
    </dgm:pt>
    <dgm:pt modelId="{B65AD1ED-0638-4149-B054-33E25D06754F}" type="pres">
      <dgm:prSet presAssocID="{3BFE8A58-A94C-4444-8941-25D42ADCEF12}" presName="background" presStyleLbl="node0" presStyleIdx="2" presStyleCnt="3"/>
      <dgm:spPr/>
    </dgm:pt>
    <dgm:pt modelId="{2D98F21E-35F6-4173-86A3-34ED6309F619}" type="pres">
      <dgm:prSet presAssocID="{3BFE8A58-A94C-4444-8941-25D42ADCEF12}" presName="text" presStyleLbl="fgAcc0" presStyleIdx="2" presStyleCnt="3">
        <dgm:presLayoutVars>
          <dgm:chPref val="3"/>
        </dgm:presLayoutVars>
      </dgm:prSet>
      <dgm:spPr/>
    </dgm:pt>
    <dgm:pt modelId="{96B7233A-C1C7-4B5D-84DD-421703FE346A}" type="pres">
      <dgm:prSet presAssocID="{3BFE8A58-A94C-4444-8941-25D42ADCEF12}" presName="hierChild2" presStyleCnt="0"/>
      <dgm:spPr/>
    </dgm:pt>
  </dgm:ptLst>
  <dgm:cxnLst>
    <dgm:cxn modelId="{DCA0AB06-0831-40E5-8A63-78C614F33DBB}" srcId="{0BEB62B6-E46C-421C-8B5F-F6AA7F2F2563}" destId="{4E61780B-1ED2-4277-B121-BE6830D15947}" srcOrd="1" destOrd="0" parTransId="{54BAD5E9-64B9-49FE-994E-10E96B3E8565}" sibTransId="{4B48600B-620A-49EF-A5B8-960426D264DB}"/>
    <dgm:cxn modelId="{5F5EC766-449B-4DFB-AB13-D9E5A27CCAD9}" type="presOf" srcId="{4E61780B-1ED2-4277-B121-BE6830D15947}" destId="{355490D0-C798-48BD-BAEE-1338D5442062}" srcOrd="0" destOrd="0" presId="urn:microsoft.com/office/officeart/2005/8/layout/hierarchy1"/>
    <dgm:cxn modelId="{B74274AB-BA1B-4F3C-80DE-5EC58964A8D5}" srcId="{0BEB62B6-E46C-421C-8B5F-F6AA7F2F2563}" destId="{3BFE8A58-A94C-4444-8941-25D42ADCEF12}" srcOrd="2" destOrd="0" parTransId="{64864C13-A4B8-4587-B370-5ED9A38530A1}" sibTransId="{1178901F-9D09-4010-BA69-511960C780DC}"/>
    <dgm:cxn modelId="{2C90B9B1-F8E5-445D-9069-5519FCA0B448}" type="presOf" srcId="{54C106D6-479A-4388-9838-729B908395F8}" destId="{96BCDFB6-4AA8-4F87-A833-059774807FA9}" srcOrd="0" destOrd="0" presId="urn:microsoft.com/office/officeart/2005/8/layout/hierarchy1"/>
    <dgm:cxn modelId="{EF8D12B9-8BA4-4BF1-A780-DB4373B00656}" srcId="{0BEB62B6-E46C-421C-8B5F-F6AA7F2F2563}" destId="{54C106D6-479A-4388-9838-729B908395F8}" srcOrd="0" destOrd="0" parTransId="{F11978F1-5F03-435D-871B-7A6DE05762DD}" sibTransId="{B737B5F4-3272-4672-86E2-01034BA25CAB}"/>
    <dgm:cxn modelId="{4A4E8CE0-418E-4D94-AAE6-EA294EECE53A}" type="presOf" srcId="{3BFE8A58-A94C-4444-8941-25D42ADCEF12}" destId="{2D98F21E-35F6-4173-86A3-34ED6309F619}" srcOrd="0" destOrd="0" presId="urn:microsoft.com/office/officeart/2005/8/layout/hierarchy1"/>
    <dgm:cxn modelId="{AFB196E0-A3A7-41C6-8FDE-A9D5820E9EE8}" type="presOf" srcId="{0BEB62B6-E46C-421C-8B5F-F6AA7F2F2563}" destId="{94CB09CD-64C7-4EC0-BECA-AD463345A174}" srcOrd="0" destOrd="0" presId="urn:microsoft.com/office/officeart/2005/8/layout/hierarchy1"/>
    <dgm:cxn modelId="{5C6139DD-8F41-452A-888E-C43FCB60023B}" type="presParOf" srcId="{94CB09CD-64C7-4EC0-BECA-AD463345A174}" destId="{D5BD55FC-1356-426D-A57B-CFC157A42BFF}" srcOrd="0" destOrd="0" presId="urn:microsoft.com/office/officeart/2005/8/layout/hierarchy1"/>
    <dgm:cxn modelId="{EF4487DC-DCB3-4359-9F0A-6BE131F3772B}" type="presParOf" srcId="{D5BD55FC-1356-426D-A57B-CFC157A42BFF}" destId="{98AB9FA1-5350-46C1-A1C1-4F75B4A55DF4}" srcOrd="0" destOrd="0" presId="urn:microsoft.com/office/officeart/2005/8/layout/hierarchy1"/>
    <dgm:cxn modelId="{C25D6F1B-43C5-4F5E-9D26-767E467572FD}" type="presParOf" srcId="{98AB9FA1-5350-46C1-A1C1-4F75B4A55DF4}" destId="{C8D014A1-AF4E-4D40-8B24-FD5110AD9EAD}" srcOrd="0" destOrd="0" presId="urn:microsoft.com/office/officeart/2005/8/layout/hierarchy1"/>
    <dgm:cxn modelId="{4DDDE230-75B6-471F-BCE6-87D479A0393E}" type="presParOf" srcId="{98AB9FA1-5350-46C1-A1C1-4F75B4A55DF4}" destId="{96BCDFB6-4AA8-4F87-A833-059774807FA9}" srcOrd="1" destOrd="0" presId="urn:microsoft.com/office/officeart/2005/8/layout/hierarchy1"/>
    <dgm:cxn modelId="{E0A247B5-83E0-4F66-A556-A585C0744DF6}" type="presParOf" srcId="{D5BD55FC-1356-426D-A57B-CFC157A42BFF}" destId="{507C8A36-35C2-4DD1-9E65-9306DAB4C5C8}" srcOrd="1" destOrd="0" presId="urn:microsoft.com/office/officeart/2005/8/layout/hierarchy1"/>
    <dgm:cxn modelId="{6BC35AF9-981B-42B4-892F-BBFF5A557527}" type="presParOf" srcId="{94CB09CD-64C7-4EC0-BECA-AD463345A174}" destId="{2CAD5273-0393-45BA-8643-985C687FBA23}" srcOrd="1" destOrd="0" presId="urn:microsoft.com/office/officeart/2005/8/layout/hierarchy1"/>
    <dgm:cxn modelId="{1329D689-46F4-4E55-A87A-91A5F83D8BBD}" type="presParOf" srcId="{2CAD5273-0393-45BA-8643-985C687FBA23}" destId="{A5E43070-7448-41FD-9DC5-9A924D584548}" srcOrd="0" destOrd="0" presId="urn:microsoft.com/office/officeart/2005/8/layout/hierarchy1"/>
    <dgm:cxn modelId="{6B995E1A-F84A-4F4A-8562-C358EF1D6C5D}" type="presParOf" srcId="{A5E43070-7448-41FD-9DC5-9A924D584548}" destId="{21D7B38C-1D3D-4EF6-9303-F965850706C6}" srcOrd="0" destOrd="0" presId="urn:microsoft.com/office/officeart/2005/8/layout/hierarchy1"/>
    <dgm:cxn modelId="{CD376A13-FF3E-456F-9BE4-8A77ACE06E20}" type="presParOf" srcId="{A5E43070-7448-41FD-9DC5-9A924D584548}" destId="{355490D0-C798-48BD-BAEE-1338D5442062}" srcOrd="1" destOrd="0" presId="urn:microsoft.com/office/officeart/2005/8/layout/hierarchy1"/>
    <dgm:cxn modelId="{15B8F4E6-7239-4B33-A185-079D5406CEEF}" type="presParOf" srcId="{2CAD5273-0393-45BA-8643-985C687FBA23}" destId="{76AE8957-662E-4A12-B81E-B0A8EC945BF7}" srcOrd="1" destOrd="0" presId="urn:microsoft.com/office/officeart/2005/8/layout/hierarchy1"/>
    <dgm:cxn modelId="{6F58AA42-21DA-432A-88E8-4B8675C25C18}" type="presParOf" srcId="{94CB09CD-64C7-4EC0-BECA-AD463345A174}" destId="{E4B762CB-3B64-416D-8662-6DEB64AF45C9}" srcOrd="2" destOrd="0" presId="urn:microsoft.com/office/officeart/2005/8/layout/hierarchy1"/>
    <dgm:cxn modelId="{4421C317-4A38-4FD0-8EE5-4A63789E4C8F}" type="presParOf" srcId="{E4B762CB-3B64-416D-8662-6DEB64AF45C9}" destId="{06999476-93C9-461A-86FB-A57FEF9B1E58}" srcOrd="0" destOrd="0" presId="urn:microsoft.com/office/officeart/2005/8/layout/hierarchy1"/>
    <dgm:cxn modelId="{20971AC4-8F83-41BD-A55D-267FC56D1FD7}" type="presParOf" srcId="{06999476-93C9-461A-86FB-A57FEF9B1E58}" destId="{B65AD1ED-0638-4149-B054-33E25D06754F}" srcOrd="0" destOrd="0" presId="urn:microsoft.com/office/officeart/2005/8/layout/hierarchy1"/>
    <dgm:cxn modelId="{19ECAD3E-4A5A-439C-B8F2-06DFB8CA899D}" type="presParOf" srcId="{06999476-93C9-461A-86FB-A57FEF9B1E58}" destId="{2D98F21E-35F6-4173-86A3-34ED6309F619}" srcOrd="1" destOrd="0" presId="urn:microsoft.com/office/officeart/2005/8/layout/hierarchy1"/>
    <dgm:cxn modelId="{D5A3BBBA-F282-46ED-BAD2-3F8752033924}" type="presParOf" srcId="{E4B762CB-3B64-416D-8662-6DEB64AF45C9}" destId="{96B7233A-C1C7-4B5D-84DD-421703FE34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46E95-2E1C-4355-A5E4-27D3F396B6F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96F287-9123-4453-B89C-3B9B543AD169}">
      <dgm:prSet/>
      <dgm:spPr/>
      <dgm:t>
        <a:bodyPr/>
        <a:lstStyle/>
        <a:p>
          <a:r>
            <a:rPr lang="el-GR"/>
            <a:t>Υπεύθυνος αποθήκης</a:t>
          </a:r>
          <a:endParaRPr lang="en-US"/>
        </a:p>
      </dgm:t>
    </dgm:pt>
    <dgm:pt modelId="{9481828D-16E7-419E-A033-EEDFB195EA2D}" type="parTrans" cxnId="{E4A25BA9-1B6B-4045-A16E-631F7468DE28}">
      <dgm:prSet/>
      <dgm:spPr/>
      <dgm:t>
        <a:bodyPr/>
        <a:lstStyle/>
        <a:p>
          <a:endParaRPr lang="en-US"/>
        </a:p>
      </dgm:t>
    </dgm:pt>
    <dgm:pt modelId="{056EDD66-A394-4613-BE08-3E1FB8F97DA1}" type="sibTrans" cxnId="{E4A25BA9-1B6B-4045-A16E-631F7468DE28}">
      <dgm:prSet/>
      <dgm:spPr/>
      <dgm:t>
        <a:bodyPr/>
        <a:lstStyle/>
        <a:p>
          <a:endParaRPr lang="en-US"/>
        </a:p>
      </dgm:t>
    </dgm:pt>
    <dgm:pt modelId="{74D51DEA-C753-4D81-8829-B2B2EE368086}">
      <dgm:prSet/>
      <dgm:spPr/>
      <dgm:t>
        <a:bodyPr/>
        <a:lstStyle/>
        <a:p>
          <a:r>
            <a:rPr lang="el-GR"/>
            <a:t>Στέλεχος προμηθειών</a:t>
          </a:r>
          <a:endParaRPr lang="en-US"/>
        </a:p>
      </dgm:t>
    </dgm:pt>
    <dgm:pt modelId="{FF74B448-8DFB-4E2E-BD7B-9724EF93FAB5}" type="parTrans" cxnId="{B2DBC5D4-9221-4EBC-89D9-90CE1BE53CA8}">
      <dgm:prSet/>
      <dgm:spPr/>
      <dgm:t>
        <a:bodyPr/>
        <a:lstStyle/>
        <a:p>
          <a:endParaRPr lang="en-US"/>
        </a:p>
      </dgm:t>
    </dgm:pt>
    <dgm:pt modelId="{02369CD0-6B5B-4938-B8A6-E31732CDF764}" type="sibTrans" cxnId="{B2DBC5D4-9221-4EBC-89D9-90CE1BE53CA8}">
      <dgm:prSet/>
      <dgm:spPr/>
      <dgm:t>
        <a:bodyPr/>
        <a:lstStyle/>
        <a:p>
          <a:endParaRPr lang="en-US"/>
        </a:p>
      </dgm:t>
    </dgm:pt>
    <dgm:pt modelId="{66E58F91-8506-4193-B6F0-4D6FCED028B2}">
      <dgm:prSet/>
      <dgm:spPr/>
      <dgm:t>
        <a:bodyPr/>
        <a:lstStyle/>
        <a:p>
          <a:r>
            <a:rPr lang="el-GR"/>
            <a:t>Σχεδιαστής δρομολογίων</a:t>
          </a:r>
          <a:endParaRPr lang="en-US"/>
        </a:p>
      </dgm:t>
    </dgm:pt>
    <dgm:pt modelId="{73789611-5369-4469-9629-2230D0D6AA7C}" type="parTrans" cxnId="{E05A9580-7F49-4E5F-B4ED-1D3CDECA0C09}">
      <dgm:prSet/>
      <dgm:spPr/>
      <dgm:t>
        <a:bodyPr/>
        <a:lstStyle/>
        <a:p>
          <a:endParaRPr lang="en-US"/>
        </a:p>
      </dgm:t>
    </dgm:pt>
    <dgm:pt modelId="{DAA7DC60-91F2-4342-A59C-714D3A6744E6}" type="sibTrans" cxnId="{E05A9580-7F49-4E5F-B4ED-1D3CDECA0C09}">
      <dgm:prSet/>
      <dgm:spPr/>
      <dgm:t>
        <a:bodyPr/>
        <a:lstStyle/>
        <a:p>
          <a:endParaRPr lang="en-US"/>
        </a:p>
      </dgm:t>
    </dgm:pt>
    <dgm:pt modelId="{EBFB0A75-0034-463A-BDFF-25B729CB9369}">
      <dgm:prSet/>
      <dgm:spPr/>
      <dgm:t>
        <a:bodyPr/>
        <a:lstStyle/>
        <a:p>
          <a:r>
            <a:rPr lang="el-GR"/>
            <a:t>Οδηγοί-μεταφορείς</a:t>
          </a:r>
          <a:endParaRPr lang="en-US"/>
        </a:p>
      </dgm:t>
    </dgm:pt>
    <dgm:pt modelId="{94132DB1-00B9-4823-AFE9-1415E3AECE1E}" type="parTrans" cxnId="{46C00669-FFDF-4B72-A13C-0D3318F215AA}">
      <dgm:prSet/>
      <dgm:spPr/>
      <dgm:t>
        <a:bodyPr/>
        <a:lstStyle/>
        <a:p>
          <a:endParaRPr lang="en-US"/>
        </a:p>
      </dgm:t>
    </dgm:pt>
    <dgm:pt modelId="{9A78DB13-11EA-445D-AF81-FFF23212068A}" type="sibTrans" cxnId="{46C00669-FFDF-4B72-A13C-0D3318F215AA}">
      <dgm:prSet/>
      <dgm:spPr/>
      <dgm:t>
        <a:bodyPr/>
        <a:lstStyle/>
        <a:p>
          <a:endParaRPr lang="en-US"/>
        </a:p>
      </dgm:t>
    </dgm:pt>
    <dgm:pt modelId="{24801146-99CC-40FE-913F-40C2B317C524}">
      <dgm:prSet/>
      <dgm:spPr/>
      <dgm:t>
        <a:bodyPr/>
        <a:lstStyle/>
        <a:p>
          <a:r>
            <a:rPr lang="en-US"/>
            <a:t>Data/IT</a:t>
          </a:r>
        </a:p>
      </dgm:t>
    </dgm:pt>
    <dgm:pt modelId="{B7891224-8C73-49FA-A560-00CA10CFFF1A}" type="parTrans" cxnId="{BB5EDCB9-DAB3-4C1D-A897-1B85B01B90ED}">
      <dgm:prSet/>
      <dgm:spPr/>
      <dgm:t>
        <a:bodyPr/>
        <a:lstStyle/>
        <a:p>
          <a:endParaRPr lang="en-US"/>
        </a:p>
      </dgm:t>
    </dgm:pt>
    <dgm:pt modelId="{DC113AA5-4762-449B-909D-9450AD99E496}" type="sibTrans" cxnId="{BB5EDCB9-DAB3-4C1D-A897-1B85B01B90ED}">
      <dgm:prSet/>
      <dgm:spPr/>
      <dgm:t>
        <a:bodyPr/>
        <a:lstStyle/>
        <a:p>
          <a:endParaRPr lang="en-US"/>
        </a:p>
      </dgm:t>
    </dgm:pt>
    <dgm:pt modelId="{0605A6D3-33B1-4711-BD28-7D1BE809F2D3}" type="pres">
      <dgm:prSet presAssocID="{DF746E95-2E1C-4355-A5E4-27D3F396B6F4}" presName="linear" presStyleCnt="0">
        <dgm:presLayoutVars>
          <dgm:animLvl val="lvl"/>
          <dgm:resizeHandles val="exact"/>
        </dgm:presLayoutVars>
      </dgm:prSet>
      <dgm:spPr/>
    </dgm:pt>
    <dgm:pt modelId="{28D9F9CB-9A9C-4618-ADA6-023EB6EAE5E2}" type="pres">
      <dgm:prSet presAssocID="{7A96F287-9123-4453-B89C-3B9B543AD1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B9C8616-32E7-4DE0-81E4-3C1E3613EC36}" type="pres">
      <dgm:prSet presAssocID="{056EDD66-A394-4613-BE08-3E1FB8F97DA1}" presName="spacer" presStyleCnt="0"/>
      <dgm:spPr/>
    </dgm:pt>
    <dgm:pt modelId="{3F51748A-F0CC-41B6-AF00-1C0FA91535D2}" type="pres">
      <dgm:prSet presAssocID="{74D51DEA-C753-4D81-8829-B2B2EE36808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2FCE08-543C-4CED-A94A-FE57D275BD47}" type="pres">
      <dgm:prSet presAssocID="{02369CD0-6B5B-4938-B8A6-E31732CDF764}" presName="spacer" presStyleCnt="0"/>
      <dgm:spPr/>
    </dgm:pt>
    <dgm:pt modelId="{47D4A635-58E7-43DD-98A6-C554F9B8A2A4}" type="pres">
      <dgm:prSet presAssocID="{66E58F91-8506-4193-B6F0-4D6FCED028B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729E57-CEC3-4E6D-86B6-94A4D82F2315}" type="pres">
      <dgm:prSet presAssocID="{DAA7DC60-91F2-4342-A59C-714D3A6744E6}" presName="spacer" presStyleCnt="0"/>
      <dgm:spPr/>
    </dgm:pt>
    <dgm:pt modelId="{9156D4ED-80DE-4D01-8D3D-89DC51DF7138}" type="pres">
      <dgm:prSet presAssocID="{EBFB0A75-0034-463A-BDFF-25B729CB93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1D58A1-6217-43BC-89F6-A3DDB2970D9C}" type="pres">
      <dgm:prSet presAssocID="{9A78DB13-11EA-445D-AF81-FFF23212068A}" presName="spacer" presStyleCnt="0"/>
      <dgm:spPr/>
    </dgm:pt>
    <dgm:pt modelId="{2B7FFF71-2631-4EED-9B1A-779D30E34120}" type="pres">
      <dgm:prSet presAssocID="{24801146-99CC-40FE-913F-40C2B317C52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1A6CA00-0DEE-4270-BF52-07AFAF00B62B}" type="presOf" srcId="{66E58F91-8506-4193-B6F0-4D6FCED028B2}" destId="{47D4A635-58E7-43DD-98A6-C554F9B8A2A4}" srcOrd="0" destOrd="0" presId="urn:microsoft.com/office/officeart/2005/8/layout/vList2"/>
    <dgm:cxn modelId="{46C00669-FFDF-4B72-A13C-0D3318F215AA}" srcId="{DF746E95-2E1C-4355-A5E4-27D3F396B6F4}" destId="{EBFB0A75-0034-463A-BDFF-25B729CB9369}" srcOrd="3" destOrd="0" parTransId="{94132DB1-00B9-4823-AFE9-1415E3AECE1E}" sibTransId="{9A78DB13-11EA-445D-AF81-FFF23212068A}"/>
    <dgm:cxn modelId="{4381D46D-21B1-4DB5-BF4C-5D5C40563DAB}" type="presOf" srcId="{74D51DEA-C753-4D81-8829-B2B2EE368086}" destId="{3F51748A-F0CC-41B6-AF00-1C0FA91535D2}" srcOrd="0" destOrd="0" presId="urn:microsoft.com/office/officeart/2005/8/layout/vList2"/>
    <dgm:cxn modelId="{E05A9580-7F49-4E5F-B4ED-1D3CDECA0C09}" srcId="{DF746E95-2E1C-4355-A5E4-27D3F396B6F4}" destId="{66E58F91-8506-4193-B6F0-4D6FCED028B2}" srcOrd="2" destOrd="0" parTransId="{73789611-5369-4469-9629-2230D0D6AA7C}" sibTransId="{DAA7DC60-91F2-4342-A59C-714D3A6744E6}"/>
    <dgm:cxn modelId="{D75D339F-B95C-4A76-9DD9-1572CFB2A8A5}" type="presOf" srcId="{DF746E95-2E1C-4355-A5E4-27D3F396B6F4}" destId="{0605A6D3-33B1-4711-BD28-7D1BE809F2D3}" srcOrd="0" destOrd="0" presId="urn:microsoft.com/office/officeart/2005/8/layout/vList2"/>
    <dgm:cxn modelId="{E4A25BA9-1B6B-4045-A16E-631F7468DE28}" srcId="{DF746E95-2E1C-4355-A5E4-27D3F396B6F4}" destId="{7A96F287-9123-4453-B89C-3B9B543AD169}" srcOrd="0" destOrd="0" parTransId="{9481828D-16E7-419E-A033-EEDFB195EA2D}" sibTransId="{056EDD66-A394-4613-BE08-3E1FB8F97DA1}"/>
    <dgm:cxn modelId="{BB5EDCB9-DAB3-4C1D-A897-1B85B01B90ED}" srcId="{DF746E95-2E1C-4355-A5E4-27D3F396B6F4}" destId="{24801146-99CC-40FE-913F-40C2B317C524}" srcOrd="4" destOrd="0" parTransId="{B7891224-8C73-49FA-A560-00CA10CFFF1A}" sibTransId="{DC113AA5-4762-449B-909D-9450AD99E496}"/>
    <dgm:cxn modelId="{298C15BD-6E5C-4CD5-8A01-D1C0E4953170}" type="presOf" srcId="{24801146-99CC-40FE-913F-40C2B317C524}" destId="{2B7FFF71-2631-4EED-9B1A-779D30E34120}" srcOrd="0" destOrd="0" presId="urn:microsoft.com/office/officeart/2005/8/layout/vList2"/>
    <dgm:cxn modelId="{D7F3AFBD-B727-4529-97BF-D1C9AA192BFC}" type="presOf" srcId="{7A96F287-9123-4453-B89C-3B9B543AD169}" destId="{28D9F9CB-9A9C-4618-ADA6-023EB6EAE5E2}" srcOrd="0" destOrd="0" presId="urn:microsoft.com/office/officeart/2005/8/layout/vList2"/>
    <dgm:cxn modelId="{B2DBC5D4-9221-4EBC-89D9-90CE1BE53CA8}" srcId="{DF746E95-2E1C-4355-A5E4-27D3F396B6F4}" destId="{74D51DEA-C753-4D81-8829-B2B2EE368086}" srcOrd="1" destOrd="0" parTransId="{FF74B448-8DFB-4E2E-BD7B-9724EF93FAB5}" sibTransId="{02369CD0-6B5B-4938-B8A6-E31732CDF764}"/>
    <dgm:cxn modelId="{1212F1D8-0B90-46DA-AB3E-71DD111DD4CC}" type="presOf" srcId="{EBFB0A75-0034-463A-BDFF-25B729CB9369}" destId="{9156D4ED-80DE-4D01-8D3D-89DC51DF7138}" srcOrd="0" destOrd="0" presId="urn:microsoft.com/office/officeart/2005/8/layout/vList2"/>
    <dgm:cxn modelId="{FF5F4DA1-7B5A-4025-9C34-C1D47946DD1B}" type="presParOf" srcId="{0605A6D3-33B1-4711-BD28-7D1BE809F2D3}" destId="{28D9F9CB-9A9C-4618-ADA6-023EB6EAE5E2}" srcOrd="0" destOrd="0" presId="urn:microsoft.com/office/officeart/2005/8/layout/vList2"/>
    <dgm:cxn modelId="{AE3872C5-FDF8-42D8-981F-BA9A0B9D201F}" type="presParOf" srcId="{0605A6D3-33B1-4711-BD28-7D1BE809F2D3}" destId="{2B9C8616-32E7-4DE0-81E4-3C1E3613EC36}" srcOrd="1" destOrd="0" presId="urn:microsoft.com/office/officeart/2005/8/layout/vList2"/>
    <dgm:cxn modelId="{C3F202A3-EE69-4CD2-9DD5-906564B8EF24}" type="presParOf" srcId="{0605A6D3-33B1-4711-BD28-7D1BE809F2D3}" destId="{3F51748A-F0CC-41B6-AF00-1C0FA91535D2}" srcOrd="2" destOrd="0" presId="urn:microsoft.com/office/officeart/2005/8/layout/vList2"/>
    <dgm:cxn modelId="{C212BF7A-D43E-446E-919C-38BC2A70B189}" type="presParOf" srcId="{0605A6D3-33B1-4711-BD28-7D1BE809F2D3}" destId="{9F2FCE08-543C-4CED-A94A-FE57D275BD47}" srcOrd="3" destOrd="0" presId="urn:microsoft.com/office/officeart/2005/8/layout/vList2"/>
    <dgm:cxn modelId="{FD0F8F34-CCC4-475C-8F04-0F970DBC1E7D}" type="presParOf" srcId="{0605A6D3-33B1-4711-BD28-7D1BE809F2D3}" destId="{47D4A635-58E7-43DD-98A6-C554F9B8A2A4}" srcOrd="4" destOrd="0" presId="urn:microsoft.com/office/officeart/2005/8/layout/vList2"/>
    <dgm:cxn modelId="{62152E5B-F119-4E7E-BBEC-7C00E211E8FB}" type="presParOf" srcId="{0605A6D3-33B1-4711-BD28-7D1BE809F2D3}" destId="{9A729E57-CEC3-4E6D-86B6-94A4D82F2315}" srcOrd="5" destOrd="0" presId="urn:microsoft.com/office/officeart/2005/8/layout/vList2"/>
    <dgm:cxn modelId="{4650FB6B-69F4-4A7D-B9BF-F778C93C826E}" type="presParOf" srcId="{0605A6D3-33B1-4711-BD28-7D1BE809F2D3}" destId="{9156D4ED-80DE-4D01-8D3D-89DC51DF7138}" srcOrd="6" destOrd="0" presId="urn:microsoft.com/office/officeart/2005/8/layout/vList2"/>
    <dgm:cxn modelId="{DCE10644-2F5C-4F6F-B539-14543A8A9F69}" type="presParOf" srcId="{0605A6D3-33B1-4711-BD28-7D1BE809F2D3}" destId="{321D58A1-6217-43BC-89F6-A3DDB2970D9C}" srcOrd="7" destOrd="0" presId="urn:microsoft.com/office/officeart/2005/8/layout/vList2"/>
    <dgm:cxn modelId="{C1D56035-11A6-4139-9593-71626219C4E1}" type="presParOf" srcId="{0605A6D3-33B1-4711-BD28-7D1BE809F2D3}" destId="{2B7FFF71-2631-4EED-9B1A-779D30E341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DD575-93BE-4A32-AD67-FEE8265465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EA7120-9044-4F82-A638-8C18DB46C0D6}">
      <dgm:prSet/>
      <dgm:spPr/>
      <dgm:t>
        <a:bodyPr/>
        <a:lstStyle/>
        <a:p>
          <a:r>
            <a:rPr lang="el-GR"/>
            <a:t>Καθυστερήσεις</a:t>
          </a:r>
          <a:endParaRPr lang="en-US"/>
        </a:p>
      </dgm:t>
    </dgm:pt>
    <dgm:pt modelId="{CBDFE61D-9494-4B1A-BD6F-6CD78454010E}" type="parTrans" cxnId="{98D13242-9EA4-4814-AF58-F42A7A7AF5B7}">
      <dgm:prSet/>
      <dgm:spPr/>
      <dgm:t>
        <a:bodyPr/>
        <a:lstStyle/>
        <a:p>
          <a:endParaRPr lang="en-US"/>
        </a:p>
      </dgm:t>
    </dgm:pt>
    <dgm:pt modelId="{75E62C14-8145-414A-8C0A-D89595D39FAD}" type="sibTrans" cxnId="{98D13242-9EA4-4814-AF58-F42A7A7AF5B7}">
      <dgm:prSet/>
      <dgm:spPr/>
      <dgm:t>
        <a:bodyPr/>
        <a:lstStyle/>
        <a:p>
          <a:endParaRPr lang="en-US"/>
        </a:p>
      </dgm:t>
    </dgm:pt>
    <dgm:pt modelId="{EC7FA2B3-6F8A-42E0-BEF8-1F666A9C6CE5}">
      <dgm:prSet/>
      <dgm:spPr/>
      <dgm:t>
        <a:bodyPr/>
        <a:lstStyle/>
        <a:p>
          <a:r>
            <a:rPr lang="el-GR"/>
            <a:t>Λάθος παραγγελίες</a:t>
          </a:r>
          <a:endParaRPr lang="en-US"/>
        </a:p>
      </dgm:t>
    </dgm:pt>
    <dgm:pt modelId="{8E5375AE-28BF-43A5-BECB-E987E172B714}" type="parTrans" cxnId="{BB14B695-4589-432D-811D-A0871ED9DADD}">
      <dgm:prSet/>
      <dgm:spPr/>
      <dgm:t>
        <a:bodyPr/>
        <a:lstStyle/>
        <a:p>
          <a:endParaRPr lang="en-US"/>
        </a:p>
      </dgm:t>
    </dgm:pt>
    <dgm:pt modelId="{D86581C4-5738-4D0B-A6C1-045DD62635A9}" type="sibTrans" cxnId="{BB14B695-4589-432D-811D-A0871ED9DADD}">
      <dgm:prSet/>
      <dgm:spPr/>
      <dgm:t>
        <a:bodyPr/>
        <a:lstStyle/>
        <a:p>
          <a:endParaRPr lang="en-US"/>
        </a:p>
      </dgm:t>
    </dgm:pt>
    <dgm:pt modelId="{68425378-1BEE-4576-9030-9B0F0CC40BBB}">
      <dgm:prSet/>
      <dgm:spPr/>
      <dgm:t>
        <a:bodyPr/>
        <a:lstStyle/>
        <a:p>
          <a:r>
            <a:rPr lang="el-GR"/>
            <a:t>Έλλειψη προιόντων</a:t>
          </a:r>
          <a:endParaRPr lang="en-US"/>
        </a:p>
      </dgm:t>
    </dgm:pt>
    <dgm:pt modelId="{0C9073E6-F155-4827-85F2-0BA3CABFA86E}" type="parTrans" cxnId="{C897D0FE-39B3-4339-98AB-8C4FEBCFC208}">
      <dgm:prSet/>
      <dgm:spPr/>
      <dgm:t>
        <a:bodyPr/>
        <a:lstStyle/>
        <a:p>
          <a:endParaRPr lang="en-US"/>
        </a:p>
      </dgm:t>
    </dgm:pt>
    <dgm:pt modelId="{D1217F2D-F601-4210-AEEA-78FBA3FB56BF}" type="sibTrans" cxnId="{C897D0FE-39B3-4339-98AB-8C4FEBCFC208}">
      <dgm:prSet/>
      <dgm:spPr/>
      <dgm:t>
        <a:bodyPr/>
        <a:lstStyle/>
        <a:p>
          <a:endParaRPr lang="en-US"/>
        </a:p>
      </dgm:t>
    </dgm:pt>
    <dgm:pt modelId="{B18BDBE2-6649-4C39-90D6-941DA2F3DC3C}">
      <dgm:prSet/>
      <dgm:spPr/>
      <dgm:t>
        <a:bodyPr/>
        <a:lstStyle/>
        <a:p>
          <a:r>
            <a:rPr lang="el-GR"/>
            <a:t>Ζημιές στην μεταφορά</a:t>
          </a:r>
          <a:endParaRPr lang="en-US"/>
        </a:p>
      </dgm:t>
    </dgm:pt>
    <dgm:pt modelId="{934E08D3-81A2-4C81-8A84-4BA214442763}" type="parTrans" cxnId="{1D3597A1-68F4-4DBB-A3D2-EEBD01F1A94C}">
      <dgm:prSet/>
      <dgm:spPr/>
      <dgm:t>
        <a:bodyPr/>
        <a:lstStyle/>
        <a:p>
          <a:endParaRPr lang="en-US"/>
        </a:p>
      </dgm:t>
    </dgm:pt>
    <dgm:pt modelId="{AAF83C0E-29C6-4D15-83A0-A7AE7686C49F}" type="sibTrans" cxnId="{1D3597A1-68F4-4DBB-A3D2-EEBD01F1A94C}">
      <dgm:prSet/>
      <dgm:spPr/>
      <dgm:t>
        <a:bodyPr/>
        <a:lstStyle/>
        <a:p>
          <a:endParaRPr lang="en-US"/>
        </a:p>
      </dgm:t>
    </dgm:pt>
    <dgm:pt modelId="{E17365C7-8E09-4D7A-A67F-9B3F1AE96577}" type="pres">
      <dgm:prSet presAssocID="{135DD575-93BE-4A32-AD67-FEE82654656C}" presName="linear" presStyleCnt="0">
        <dgm:presLayoutVars>
          <dgm:animLvl val="lvl"/>
          <dgm:resizeHandles val="exact"/>
        </dgm:presLayoutVars>
      </dgm:prSet>
      <dgm:spPr/>
    </dgm:pt>
    <dgm:pt modelId="{DB5A4BB0-1199-4129-A4C2-E19CA8131D78}" type="pres">
      <dgm:prSet presAssocID="{FFEA7120-9044-4F82-A638-8C18DB46C0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C1C2EE-502D-4253-BBCB-8065C325E235}" type="pres">
      <dgm:prSet presAssocID="{75E62C14-8145-414A-8C0A-D89595D39FAD}" presName="spacer" presStyleCnt="0"/>
      <dgm:spPr/>
    </dgm:pt>
    <dgm:pt modelId="{0013399E-0018-4350-991D-BEF42B6D65AC}" type="pres">
      <dgm:prSet presAssocID="{EC7FA2B3-6F8A-42E0-BEF8-1F666A9C6C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A620D1C-4AD7-4376-B67F-1952C63C2EC6}" type="pres">
      <dgm:prSet presAssocID="{D86581C4-5738-4D0B-A6C1-045DD62635A9}" presName="spacer" presStyleCnt="0"/>
      <dgm:spPr/>
    </dgm:pt>
    <dgm:pt modelId="{E6480CC3-2279-4DBE-8338-1DAC1651CBCE}" type="pres">
      <dgm:prSet presAssocID="{68425378-1BEE-4576-9030-9B0F0CC40B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247EB6A-2A0C-40CE-B3AE-BF0BAB4A3EDA}" type="pres">
      <dgm:prSet presAssocID="{D1217F2D-F601-4210-AEEA-78FBA3FB56BF}" presName="spacer" presStyleCnt="0"/>
      <dgm:spPr/>
    </dgm:pt>
    <dgm:pt modelId="{41CA71AC-013B-4CA4-AA76-6714A69F18B5}" type="pres">
      <dgm:prSet presAssocID="{B18BDBE2-6649-4C39-90D6-941DA2F3DC3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1C8551F-3329-4A1A-9DF1-67F663AC21AC}" type="presOf" srcId="{135DD575-93BE-4A32-AD67-FEE82654656C}" destId="{E17365C7-8E09-4D7A-A67F-9B3F1AE96577}" srcOrd="0" destOrd="0" presId="urn:microsoft.com/office/officeart/2005/8/layout/vList2"/>
    <dgm:cxn modelId="{9D66D63F-3E41-4454-A940-DF87138FD16C}" type="presOf" srcId="{EC7FA2B3-6F8A-42E0-BEF8-1F666A9C6CE5}" destId="{0013399E-0018-4350-991D-BEF42B6D65AC}" srcOrd="0" destOrd="0" presId="urn:microsoft.com/office/officeart/2005/8/layout/vList2"/>
    <dgm:cxn modelId="{3F79DF5E-20EB-41E4-8A3E-30FEA317DDEB}" type="presOf" srcId="{68425378-1BEE-4576-9030-9B0F0CC40BBB}" destId="{E6480CC3-2279-4DBE-8338-1DAC1651CBCE}" srcOrd="0" destOrd="0" presId="urn:microsoft.com/office/officeart/2005/8/layout/vList2"/>
    <dgm:cxn modelId="{98D13242-9EA4-4814-AF58-F42A7A7AF5B7}" srcId="{135DD575-93BE-4A32-AD67-FEE82654656C}" destId="{FFEA7120-9044-4F82-A638-8C18DB46C0D6}" srcOrd="0" destOrd="0" parTransId="{CBDFE61D-9494-4B1A-BD6F-6CD78454010E}" sibTransId="{75E62C14-8145-414A-8C0A-D89595D39FAD}"/>
    <dgm:cxn modelId="{A73CB590-E7F0-46DF-BE9A-6395BCFD5348}" type="presOf" srcId="{B18BDBE2-6649-4C39-90D6-941DA2F3DC3C}" destId="{41CA71AC-013B-4CA4-AA76-6714A69F18B5}" srcOrd="0" destOrd="0" presId="urn:microsoft.com/office/officeart/2005/8/layout/vList2"/>
    <dgm:cxn modelId="{BB14B695-4589-432D-811D-A0871ED9DADD}" srcId="{135DD575-93BE-4A32-AD67-FEE82654656C}" destId="{EC7FA2B3-6F8A-42E0-BEF8-1F666A9C6CE5}" srcOrd="1" destOrd="0" parTransId="{8E5375AE-28BF-43A5-BECB-E987E172B714}" sibTransId="{D86581C4-5738-4D0B-A6C1-045DD62635A9}"/>
    <dgm:cxn modelId="{1D3597A1-68F4-4DBB-A3D2-EEBD01F1A94C}" srcId="{135DD575-93BE-4A32-AD67-FEE82654656C}" destId="{B18BDBE2-6649-4C39-90D6-941DA2F3DC3C}" srcOrd="3" destOrd="0" parTransId="{934E08D3-81A2-4C81-8A84-4BA214442763}" sibTransId="{AAF83C0E-29C6-4D15-83A0-A7AE7686C49F}"/>
    <dgm:cxn modelId="{8DB87AC8-CE7C-4787-916A-AB06AB94B7FD}" type="presOf" srcId="{FFEA7120-9044-4F82-A638-8C18DB46C0D6}" destId="{DB5A4BB0-1199-4129-A4C2-E19CA8131D78}" srcOrd="0" destOrd="0" presId="urn:microsoft.com/office/officeart/2005/8/layout/vList2"/>
    <dgm:cxn modelId="{C897D0FE-39B3-4339-98AB-8C4FEBCFC208}" srcId="{135DD575-93BE-4A32-AD67-FEE82654656C}" destId="{68425378-1BEE-4576-9030-9B0F0CC40BBB}" srcOrd="2" destOrd="0" parTransId="{0C9073E6-F155-4827-85F2-0BA3CABFA86E}" sibTransId="{D1217F2D-F601-4210-AEEA-78FBA3FB56BF}"/>
    <dgm:cxn modelId="{3B2631F3-0D40-4C5B-8506-0AECCA2A26D4}" type="presParOf" srcId="{E17365C7-8E09-4D7A-A67F-9B3F1AE96577}" destId="{DB5A4BB0-1199-4129-A4C2-E19CA8131D78}" srcOrd="0" destOrd="0" presId="urn:microsoft.com/office/officeart/2005/8/layout/vList2"/>
    <dgm:cxn modelId="{AB99CCB8-63E6-4DD9-9424-8C51B3EF1502}" type="presParOf" srcId="{E17365C7-8E09-4D7A-A67F-9B3F1AE96577}" destId="{CEC1C2EE-502D-4253-BBCB-8065C325E235}" srcOrd="1" destOrd="0" presId="urn:microsoft.com/office/officeart/2005/8/layout/vList2"/>
    <dgm:cxn modelId="{39A8CBA0-D180-467B-9420-E298522EBB6C}" type="presParOf" srcId="{E17365C7-8E09-4D7A-A67F-9B3F1AE96577}" destId="{0013399E-0018-4350-991D-BEF42B6D65AC}" srcOrd="2" destOrd="0" presId="urn:microsoft.com/office/officeart/2005/8/layout/vList2"/>
    <dgm:cxn modelId="{997095EC-40AC-401D-B195-89EF88A7995C}" type="presParOf" srcId="{E17365C7-8E09-4D7A-A67F-9B3F1AE96577}" destId="{AA620D1C-4AD7-4376-B67F-1952C63C2EC6}" srcOrd="3" destOrd="0" presId="urn:microsoft.com/office/officeart/2005/8/layout/vList2"/>
    <dgm:cxn modelId="{0EC8B02A-5912-4A76-8913-D9F5AABA4C93}" type="presParOf" srcId="{E17365C7-8E09-4D7A-A67F-9B3F1AE96577}" destId="{E6480CC3-2279-4DBE-8338-1DAC1651CBCE}" srcOrd="4" destOrd="0" presId="urn:microsoft.com/office/officeart/2005/8/layout/vList2"/>
    <dgm:cxn modelId="{11DA23E3-D01F-456A-A6AB-C448A9F584C7}" type="presParOf" srcId="{E17365C7-8E09-4D7A-A67F-9B3F1AE96577}" destId="{D247EB6A-2A0C-40CE-B3AE-BF0BAB4A3EDA}" srcOrd="5" destOrd="0" presId="urn:microsoft.com/office/officeart/2005/8/layout/vList2"/>
    <dgm:cxn modelId="{9673D377-8F4B-495C-B8A1-663EB040DC85}" type="presParOf" srcId="{E17365C7-8E09-4D7A-A67F-9B3F1AE96577}" destId="{41CA71AC-013B-4CA4-AA76-6714A69F18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014A1-AF4E-4D40-8B24-FD5110AD9EAD}">
      <dsp:nvSpPr>
        <dsp:cNvPr id="0" name=""/>
        <dsp:cNvSpPr/>
      </dsp:nvSpPr>
      <dsp:spPr>
        <a:xfrm>
          <a:off x="0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CDFB6-4AA8-4F87-A833-059774807FA9}">
      <dsp:nvSpPr>
        <dsp:cNvPr id="0" name=""/>
        <dsp:cNvSpPr/>
      </dsp:nvSpPr>
      <dsp:spPr>
        <a:xfrm>
          <a:off x="338137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E-shop</a:t>
          </a:r>
          <a:r>
            <a:rPr lang="el-GR" sz="2500" kern="1200"/>
            <a:t> (Πως φτάνουν τα προϊόντα σπίτι μας;)</a:t>
          </a:r>
          <a:endParaRPr lang="en-US" sz="2500" kern="1200"/>
        </a:p>
      </dsp:txBody>
      <dsp:txXfrm>
        <a:off x="394737" y="1117886"/>
        <a:ext cx="2930037" cy="1819255"/>
      </dsp:txXfrm>
    </dsp:sp>
    <dsp:sp modelId="{21D7B38C-1D3D-4EF6-9303-F965850706C6}">
      <dsp:nvSpPr>
        <dsp:cNvPr id="0" name=""/>
        <dsp:cNvSpPr/>
      </dsp:nvSpPr>
      <dsp:spPr>
        <a:xfrm>
          <a:off x="3719512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490D0-C798-48BD-BAEE-1338D5442062}">
      <dsp:nvSpPr>
        <dsp:cNvPr id="0" name=""/>
        <dsp:cNvSpPr/>
      </dsp:nvSpPr>
      <dsp:spPr>
        <a:xfrm>
          <a:off x="4057650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Super market</a:t>
          </a:r>
          <a:r>
            <a:rPr lang="el-GR" sz="2500" kern="1200"/>
            <a:t> (Πως γεμίζουν τα ράφια;)</a:t>
          </a:r>
          <a:endParaRPr lang="en-US" sz="2500" kern="1200"/>
        </a:p>
      </dsp:txBody>
      <dsp:txXfrm>
        <a:off x="4114250" y="1117886"/>
        <a:ext cx="2930037" cy="1819255"/>
      </dsp:txXfrm>
    </dsp:sp>
    <dsp:sp modelId="{B65AD1ED-0638-4149-B054-33E25D06754F}">
      <dsp:nvSpPr>
        <dsp:cNvPr id="0" name=""/>
        <dsp:cNvSpPr/>
      </dsp:nvSpPr>
      <dsp:spPr>
        <a:xfrm>
          <a:off x="7439025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8F21E-35F6-4173-86A3-34ED6309F619}">
      <dsp:nvSpPr>
        <dsp:cNvPr id="0" name=""/>
        <dsp:cNvSpPr/>
      </dsp:nvSpPr>
      <dsp:spPr>
        <a:xfrm>
          <a:off x="7777162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Φαρμακεία (Πως εξασφαλίζουν ότι τα φάρμακα φτάνουν εγκαίρως;)</a:t>
          </a:r>
          <a:endParaRPr lang="en-US" sz="2500" kern="1200"/>
        </a:p>
      </dsp:txBody>
      <dsp:txXfrm>
        <a:off x="7833762" y="1117886"/>
        <a:ext cx="2930037" cy="1819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9F9CB-9A9C-4618-ADA6-023EB6EAE5E2}">
      <dsp:nvSpPr>
        <dsp:cNvPr id="0" name=""/>
        <dsp:cNvSpPr/>
      </dsp:nvSpPr>
      <dsp:spPr>
        <a:xfrm>
          <a:off x="0" y="676057"/>
          <a:ext cx="4828172" cy="786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Υπεύθυνος αποθήκης</a:t>
          </a:r>
          <a:endParaRPr lang="en-US" sz="3200" kern="1200"/>
        </a:p>
      </dsp:txBody>
      <dsp:txXfrm>
        <a:off x="38381" y="714438"/>
        <a:ext cx="4751410" cy="709478"/>
      </dsp:txXfrm>
    </dsp:sp>
    <dsp:sp modelId="{3F51748A-F0CC-41B6-AF00-1C0FA91535D2}">
      <dsp:nvSpPr>
        <dsp:cNvPr id="0" name=""/>
        <dsp:cNvSpPr/>
      </dsp:nvSpPr>
      <dsp:spPr>
        <a:xfrm>
          <a:off x="0" y="1554457"/>
          <a:ext cx="4828172" cy="78624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Στέλεχος προμηθειών</a:t>
          </a:r>
          <a:endParaRPr lang="en-US" sz="3200" kern="1200"/>
        </a:p>
      </dsp:txBody>
      <dsp:txXfrm>
        <a:off x="38381" y="1592838"/>
        <a:ext cx="4751410" cy="709478"/>
      </dsp:txXfrm>
    </dsp:sp>
    <dsp:sp modelId="{47D4A635-58E7-43DD-98A6-C554F9B8A2A4}">
      <dsp:nvSpPr>
        <dsp:cNvPr id="0" name=""/>
        <dsp:cNvSpPr/>
      </dsp:nvSpPr>
      <dsp:spPr>
        <a:xfrm>
          <a:off x="0" y="2432857"/>
          <a:ext cx="4828172" cy="78624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Σχεδιαστής δρομολογίων</a:t>
          </a:r>
          <a:endParaRPr lang="en-US" sz="3200" kern="1200"/>
        </a:p>
      </dsp:txBody>
      <dsp:txXfrm>
        <a:off x="38381" y="2471238"/>
        <a:ext cx="4751410" cy="709478"/>
      </dsp:txXfrm>
    </dsp:sp>
    <dsp:sp modelId="{9156D4ED-80DE-4D01-8D3D-89DC51DF7138}">
      <dsp:nvSpPr>
        <dsp:cNvPr id="0" name=""/>
        <dsp:cNvSpPr/>
      </dsp:nvSpPr>
      <dsp:spPr>
        <a:xfrm>
          <a:off x="0" y="3311257"/>
          <a:ext cx="4828172" cy="78624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Οδηγοί-μεταφορείς</a:t>
          </a:r>
          <a:endParaRPr lang="en-US" sz="3200" kern="1200"/>
        </a:p>
      </dsp:txBody>
      <dsp:txXfrm>
        <a:off x="38381" y="3349638"/>
        <a:ext cx="4751410" cy="709478"/>
      </dsp:txXfrm>
    </dsp:sp>
    <dsp:sp modelId="{2B7FFF71-2631-4EED-9B1A-779D30E34120}">
      <dsp:nvSpPr>
        <dsp:cNvPr id="0" name=""/>
        <dsp:cNvSpPr/>
      </dsp:nvSpPr>
      <dsp:spPr>
        <a:xfrm>
          <a:off x="0" y="4189657"/>
          <a:ext cx="4828172" cy="7862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Data/IT</a:t>
          </a:r>
        </a:p>
      </dsp:txBody>
      <dsp:txXfrm>
        <a:off x="38381" y="4228038"/>
        <a:ext cx="4751410" cy="709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A4BB0-1199-4129-A4C2-E19CA8131D78}">
      <dsp:nvSpPr>
        <dsp:cNvPr id="0" name=""/>
        <dsp:cNvSpPr/>
      </dsp:nvSpPr>
      <dsp:spPr>
        <a:xfrm>
          <a:off x="0" y="901417"/>
          <a:ext cx="4828172" cy="884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/>
            <a:t>Καθυστερήσεις</a:t>
          </a:r>
          <a:endParaRPr lang="en-US" sz="3600" kern="1200"/>
        </a:p>
      </dsp:txBody>
      <dsp:txXfrm>
        <a:off x="43179" y="944596"/>
        <a:ext cx="4741814" cy="798162"/>
      </dsp:txXfrm>
    </dsp:sp>
    <dsp:sp modelId="{0013399E-0018-4350-991D-BEF42B6D65AC}">
      <dsp:nvSpPr>
        <dsp:cNvPr id="0" name=""/>
        <dsp:cNvSpPr/>
      </dsp:nvSpPr>
      <dsp:spPr>
        <a:xfrm>
          <a:off x="0" y="1889617"/>
          <a:ext cx="4828172" cy="88452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/>
            <a:t>Λάθος παραγγελίες</a:t>
          </a:r>
          <a:endParaRPr lang="en-US" sz="3600" kern="1200"/>
        </a:p>
      </dsp:txBody>
      <dsp:txXfrm>
        <a:off x="43179" y="1932796"/>
        <a:ext cx="4741814" cy="798162"/>
      </dsp:txXfrm>
    </dsp:sp>
    <dsp:sp modelId="{E6480CC3-2279-4DBE-8338-1DAC1651CBCE}">
      <dsp:nvSpPr>
        <dsp:cNvPr id="0" name=""/>
        <dsp:cNvSpPr/>
      </dsp:nvSpPr>
      <dsp:spPr>
        <a:xfrm>
          <a:off x="0" y="2877817"/>
          <a:ext cx="4828172" cy="88452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/>
            <a:t>Έλλειψη προιόντων</a:t>
          </a:r>
          <a:endParaRPr lang="en-US" sz="3600" kern="1200"/>
        </a:p>
      </dsp:txBody>
      <dsp:txXfrm>
        <a:off x="43179" y="2920996"/>
        <a:ext cx="4741814" cy="798162"/>
      </dsp:txXfrm>
    </dsp:sp>
    <dsp:sp modelId="{41CA71AC-013B-4CA4-AA76-6714A69F18B5}">
      <dsp:nvSpPr>
        <dsp:cNvPr id="0" name=""/>
        <dsp:cNvSpPr/>
      </dsp:nvSpPr>
      <dsp:spPr>
        <a:xfrm>
          <a:off x="0" y="3866017"/>
          <a:ext cx="4828172" cy="8845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/>
            <a:t>Ζημιές στην μεταφορά</a:t>
          </a:r>
          <a:endParaRPr lang="en-US" sz="3600" kern="1200"/>
        </a:p>
      </dsp:txBody>
      <dsp:txXfrm>
        <a:off x="43179" y="3909196"/>
        <a:ext cx="4741814" cy="798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473530-48BA-5952-00CC-99DDCC15B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D15A79A-C33E-9B8F-3234-645FA141E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FC7F2E-2B54-2CAF-E6EF-72CE8712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B9FC59-F3FE-FE37-B6D0-795CC9C7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69D867-8754-F47A-DB7C-D635DD1F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86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638CD3-8A03-0C39-4111-40D2F479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635ADCF-672C-8CA8-B2E7-6F17C28FA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150448-7274-CADF-D721-4ACC7AEE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52B772-497B-79DA-E8B5-C12A1CDE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087AD75-B21B-A7D1-27E3-6BE8A6FA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90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EED724C-6042-66B0-E109-23E083E51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ED0DB3-A661-66B2-5BB5-717A5F1A1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6EA674-F7B8-D5FB-5F42-AC8248FB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3EAA8C-87FC-3C98-69DA-E9CE93B3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C7C124-235F-B051-2C53-8636DF20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60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B8374F-E535-E30E-4554-0E83A773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8DCC5B-D593-B1B0-2E30-C0F1286E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769B73-4D39-F327-F6A1-262E124B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5D0D73-BEC2-39A7-7464-A0D2DC74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85C14E-DF82-CDC7-49AC-FDEBD44C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53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E31FE4-690D-4483-6DDE-2EAA4CCD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2D81C48-3C08-60C3-8269-CEDD35CA2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7361C3-F070-724F-4C16-50EBF907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8085EC-ED9D-6A69-0421-7175D212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F4F822-2029-760C-5C93-BBB0FADA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6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C3A4A3-2A5C-4342-EE24-AD9BDBA2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8FA7DE-A5E3-312F-1963-68344D276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B090E20-D157-B3C4-8047-2D6FD9DB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DD319DF-BADC-90C6-4C4D-D0A488C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799B76-CC96-82A5-B95B-964F6267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D99CAD7-00D5-C6A4-BF6C-ECC46B13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26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11D48A-BE29-C020-9E5E-277833AE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CC5A39B-207D-6143-3DF3-304EEBDC6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58D7EFF-8079-378D-EB78-413D7C8CC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98ED506-9328-ACE7-185A-164FC63D8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B3DEBF7-8029-6027-A076-032848BC8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6C0AA1F-38AE-B032-25AA-17154FB4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0960636-0274-8232-A72C-7AC70A47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F9B0C14-634E-2B79-9600-1BA5C6A0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29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15626A-B872-25EC-21B7-1ED77F2F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DB236A7-F72B-52B6-0182-B4A82E43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4B082E2-74B5-2D7E-4311-6DE4183C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C0E6730-6066-D197-9FFC-F62F1105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87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9119341-3E4E-26B1-7151-B15C4FC7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C1EBBC5-5795-A178-5A65-01FB02D3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0229785-DED5-AD1E-9368-57716D6D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90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509369-4BB9-451C-BBAE-F64408B82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9DDFE6-9A8F-A68B-9C70-9B5EEA037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9DAE6AB-2BEF-5170-6945-07D987A2F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81BF7AB-3B48-08CB-B542-68912022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B4205C9-EA0A-0E02-54BD-D6C040D8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E693F3-E50D-CD3A-2562-79096298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94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2BF8DE-DA13-9404-6146-C75432AE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2193E28-12B5-9103-9888-3BC0C51BC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E9E65D0-FFB5-7F3D-4197-43850A6D9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38FDCA6-FC28-3C29-F484-CB8D68ED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9D9163B-B819-844B-DB27-6645772B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0A3B1C5-DEC1-3FC8-7DDA-A077009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2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241F259-9A34-1D54-C30C-24F3DA52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28F542E-5AAF-80E1-209B-BBD8D1D1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82D32B-5DE7-034C-169B-535E9DB64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D13B0E-2F84-465A-B238-C18B8FA99C34}" type="datetimeFigureOut">
              <a:rPr lang="el-GR" smtClean="0"/>
              <a:t>31/12/2025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E5B8BB3-FDB3-48B6-5E0F-A732C0288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84EC8E-C661-EFCC-C2CF-0B0AC9F05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B05D75-50DF-428D-B546-147E03892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2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nkbfmytHE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εμπορευματικές μεταφορές, εξωτερικός χώρος/ύπαιθρος, πλάνη/αεροπλάν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4F257DD-71F9-DF09-FE8C-79E034B0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9"/>
          <a:stretch>
            <a:fillRect/>
          </a:stretch>
        </p:blipFill>
        <p:spPr>
          <a:xfrm>
            <a:off x="21" y="12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DA290E-9620-47BA-6A84-5EE73EE4D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r>
              <a:rPr lang="el-GR" sz="3600" dirty="0"/>
              <a:t>Βασικές λειτουργίες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BEF658A-F24A-2DBA-009C-F89E57D97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anchor="ctr">
            <a:normAutofit/>
          </a:bodyPr>
          <a:lstStyle/>
          <a:p>
            <a:r>
              <a:rPr lang="el-GR" sz="2000" dirty="0"/>
              <a:t>Επαγγέλματα και προοπτικές</a:t>
            </a:r>
          </a:p>
        </p:txBody>
      </p:sp>
    </p:spTree>
    <p:extLst>
      <p:ext uri="{BB962C8B-B14F-4D97-AF65-F5344CB8AC3E}">
        <p14:creationId xmlns:p14="http://schemas.microsoft.com/office/powerpoint/2010/main" val="79757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571AB2C5-B290-FB52-9D33-6506D973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l-GR" sz="4800">
                <a:solidFill>
                  <a:schemeClr val="bg1"/>
                </a:solidFill>
              </a:rPr>
              <a:t>Επαγγέλματα στα </a:t>
            </a:r>
            <a:r>
              <a:rPr lang="en-US" sz="4800">
                <a:solidFill>
                  <a:schemeClr val="bg1"/>
                </a:solidFill>
              </a:rPr>
              <a:t>Logistics</a:t>
            </a:r>
            <a:endParaRPr lang="el-GR" sz="4800">
              <a:solidFill>
                <a:schemeClr val="bg1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AACAC19E-0489-E914-5982-D0AA83244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465835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9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D47AC90D-0EE9-C599-69AE-E807E4FD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l-GR" sz="4800">
                <a:solidFill>
                  <a:schemeClr val="bg1"/>
                </a:solidFill>
              </a:rPr>
              <a:t>Συνηθισμένα προβλήματα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70A64A3D-6B39-267A-7472-216FDC387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540234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65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DC65BB-7074-3C23-ADBA-1CB2756E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Εκπαιδευτικό βίντεο Μεταφορές-</a:t>
            </a:r>
            <a:r>
              <a:rPr lang="en-US" dirty="0"/>
              <a:t>Logistics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E52750-2A11-AC04-4777-4D96655ED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https://www.youtube.com/watch?v=4nkbfmytHEY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54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E03817-5BED-D865-63F6-07A95A6E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τα </a:t>
            </a:r>
            <a:r>
              <a:rPr lang="en-US" dirty="0"/>
              <a:t>Logistics;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CFC720-19E2-936C-F2DC-485C6B8A9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l-GR" dirty="0"/>
              <a:t>Ο όρος </a:t>
            </a:r>
            <a:r>
              <a:rPr lang="el-GR" b="1" i="0" dirty="0" err="1">
                <a:solidFill>
                  <a:srgbClr val="0A0A0A"/>
                </a:solidFill>
                <a:effectLst/>
                <a:latin typeface="Google Sans"/>
              </a:rPr>
              <a:t>Logistics</a:t>
            </a: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(Εφοδιαστική Αλυσίδα)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αναφέρεται στον στρατηγικό σχεδιασμό, την υλοποίηση και τον έλεγχο της μεταφοράς και αποθήκευσης προϊόντων, υπηρεσιών και πληροφοριών από το σημείο προέλευσης έως την τελική κατανάλωση.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481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CC6B75E-51F6-C1A0-8E62-5099A935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l-GR" sz="4000"/>
              <a:t>Παραδείγματα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64DD0E6-674C-7DFE-BF51-9B4BF0F56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857380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84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F0C358E-42ED-E905-AD00-F1C97895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rgbClr val="33603F"/>
          </a:solidFill>
          <a:ln>
            <a:solidFill>
              <a:srgbClr val="33603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«αλυσίδα» των Logistics</a:t>
            </a:r>
          </a:p>
        </p:txBody>
      </p:sp>
      <p:pic>
        <p:nvPicPr>
          <p:cNvPr id="5" name="Θέση περιεχομένου 4" descr="Εικόνα που περιέχει στιγμιότυπο οθόνης">
            <a:extLst>
              <a:ext uri="{FF2B5EF4-FFF2-40B4-BE49-F238E27FC236}">
                <a16:creationId xmlns:a16="http://schemas.microsoft.com/office/drawing/2014/main" id="{36713806-8AC0-2384-3F9B-1849C856E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65" y="2003105"/>
            <a:ext cx="6804078" cy="31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παιχνίδ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2A4ADCE-0715-156D-5EA6-5BC5D3A3E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7" y="643467"/>
            <a:ext cx="89137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5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93CDBA-1BC9-2F37-7307-AA54228F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FB9DAF-39E2-8B47-103B-9D1954601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Φανταστείτε ότι παραγγέλνετε ένα ζευγάρι παπούτσια από ένα ηλεκτρονικό κατάστημα.</a:t>
            </a:r>
          </a:p>
          <a:p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Σε 5 κουκκίδες, γράψτε με σειρά τι συμβαίνει στα </a:t>
            </a:r>
            <a:r>
              <a:rPr lang="el-GR" dirty="0" err="1"/>
              <a:t>logistics</a:t>
            </a:r>
            <a:r>
              <a:rPr lang="el-GR" dirty="0"/>
              <a:t> μέχρι να τα παραλάβεις.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«Ποιο στάδιο πιστεύετε ότι είναι πιο σημαντικό και γιατί;»</a:t>
            </a:r>
          </a:p>
        </p:txBody>
      </p:sp>
    </p:spTree>
    <p:extLst>
      <p:ext uri="{BB962C8B-B14F-4D97-AF65-F5344CB8AC3E}">
        <p14:creationId xmlns:p14="http://schemas.microsoft.com/office/powerpoint/2010/main" val="43881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F2901A-BCBD-76AA-627D-EB40695C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61B3F2-FA1F-9DC7-ECAE-CCCC7B7642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76728" y="2072268"/>
            <a:ext cx="62319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καταχώριση </a:t>
            </a:r>
            <a:r>
              <a:rPr kumimoji="0" lang="el-GR" altLang="el-G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παραγελίας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έλεγχος αποθέματος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προετοιμασία/συσκευασία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μεταφορά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παράδοση &amp; ενημέρωση πελάτη</a:t>
            </a:r>
          </a:p>
        </p:txBody>
      </p:sp>
    </p:spTree>
    <p:extLst>
      <p:ext uri="{BB962C8B-B14F-4D97-AF65-F5344CB8AC3E}">
        <p14:creationId xmlns:p14="http://schemas.microsoft.com/office/powerpoint/2010/main" val="402630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034C7D-9CCA-5277-4F51-7C1102DB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είναι τόσο σημαντικά τα </a:t>
            </a:r>
            <a:r>
              <a:rPr lang="en-US" dirty="0"/>
              <a:t>Logistics;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04FA09-91F3-9383-1228-DE5A093C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Μειώνονται τα κόστη</a:t>
            </a:r>
          </a:p>
          <a:p>
            <a:endParaRPr lang="el-GR" dirty="0"/>
          </a:p>
          <a:p>
            <a:r>
              <a:rPr lang="el-GR" dirty="0"/>
              <a:t>Αποφεύγονται καθυστερήσεις και </a:t>
            </a:r>
            <a:r>
              <a:rPr lang="el-GR" dirty="0" err="1"/>
              <a:t>ελλήψεις</a:t>
            </a:r>
            <a:endParaRPr lang="el-GR" dirty="0"/>
          </a:p>
          <a:p>
            <a:endParaRPr lang="el-GR" dirty="0"/>
          </a:p>
          <a:p>
            <a:r>
              <a:rPr lang="el-GR" dirty="0"/>
              <a:t>Βελτιώνεται η εξυπηρέτηση πελατών</a:t>
            </a:r>
          </a:p>
          <a:p>
            <a:endParaRPr lang="el-GR" dirty="0"/>
          </a:p>
          <a:p>
            <a:r>
              <a:rPr lang="el-GR" dirty="0"/>
              <a:t>Μειώνεται η σπατάλη(πχ σε τρόφιμα)</a:t>
            </a:r>
          </a:p>
        </p:txBody>
      </p:sp>
    </p:spTree>
    <p:extLst>
      <p:ext uri="{BB962C8B-B14F-4D97-AF65-F5344CB8AC3E}">
        <p14:creationId xmlns:p14="http://schemas.microsoft.com/office/powerpoint/2010/main" val="53146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FE9FB3-5B4F-C3E0-6291-908B09A8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Παραδείγματα από την καθημερινότητα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Εικόνα 8" descr="Εικόνα που περιέχει γραφικά, λογότυπο, clipart, γραφιστικ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95D7009-CDA0-2D3E-495B-D5165FE01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 b="23086"/>
          <a:stretch>
            <a:fillRect/>
          </a:stretch>
        </p:blipFill>
        <p:spPr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29" name="Εικόνα 28" descr="Εικόνα που περιέχει ανθρώπινο πρόσω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A2DF92E-092B-261A-47BF-56A967E77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r="10776" b="2"/>
          <a:stretch>
            <a:fillRect/>
          </a:stretch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Θέση περιεχομένου 4" descr="Εικόνα που περιέχει λογότυπο, γραφικά, κύκλος, σύμβολ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D79474D-7695-3BF4-4E54-B069E3BEC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9"/>
          <a:stretch>
            <a:fillRect/>
          </a:stretch>
        </p:blipFill>
        <p:spPr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31" name="Εικόνα 30" descr="Εικόνα που περιέχει γραφικά, κύκλος, λογότυπο, γραφιστικ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08ED225-D754-50D7-E5D6-F7DE0FD3D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Εικόνα 6" descr="Εικόνα που περιέχει λογότυπο, γραμματοσειρά, γραφικά, κύκλ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D7E4D42-7FBD-A486-D2B3-97266CDD5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r="1722" b="3"/>
          <a:stretch>
            <a:fillRect/>
          </a:stretch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Εικόνα 22" descr="Εικόνα που περιέχει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26283B1-05C1-513D-4109-F8E630F0C1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" b="3"/>
          <a:stretch>
            <a:fillRect/>
          </a:stretch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2111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TM04033937[[fn=Ίχνος ατμού]]</Template>
  <TotalTime>73</TotalTime>
  <Words>200</Words>
  <Application>Microsoft Office PowerPoint</Application>
  <PresentationFormat>Ευρεία οθόνη</PresentationFormat>
  <Paragraphs>44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Google Sans</vt:lpstr>
      <vt:lpstr>Θέμα του Office</vt:lpstr>
      <vt:lpstr>Βασικές λειτουργίες</vt:lpstr>
      <vt:lpstr>Τι είναι τα Logistics;</vt:lpstr>
      <vt:lpstr>Παραδείγματα</vt:lpstr>
      <vt:lpstr>Η «αλυσίδα» των Logistics</vt:lpstr>
      <vt:lpstr>Παρουσίαση του PowerPoint</vt:lpstr>
      <vt:lpstr>Δραστηριότητα </vt:lpstr>
      <vt:lpstr>Παρουσίαση του PowerPoint</vt:lpstr>
      <vt:lpstr>Γιατί είναι τόσο σημαντικά τα Logistics;</vt:lpstr>
      <vt:lpstr>Παραδείγματα από την καθημερινότητα</vt:lpstr>
      <vt:lpstr>Επαγγέλματα στα Logistics</vt:lpstr>
      <vt:lpstr>Συνηθισμένα προβλήματα</vt:lpstr>
      <vt:lpstr>Εκπαιδευτικό βίντεο Μεταφορές-Logistics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kostas kaiafas</dc:creator>
  <cp:lastModifiedBy>kostas kaiafas</cp:lastModifiedBy>
  <cp:revision>10</cp:revision>
  <dcterms:created xsi:type="dcterms:W3CDTF">2025-12-31T06:36:00Z</dcterms:created>
  <dcterms:modified xsi:type="dcterms:W3CDTF">2025-12-31T07:52:05Z</dcterms:modified>
</cp:coreProperties>
</file>