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7591AB-F9EE-6BAC-DDE6-FDC285734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448C94A-DED7-671D-56B0-D166952FF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95D7DA8-B54F-CBD5-D620-58BC4A334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4642-E575-4A25-B7F8-659CE7C8681E}" type="datetimeFigureOut">
              <a:rPr lang="el-GR" smtClean="0"/>
              <a:t>19/9/2023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91EEBF4-4C01-8EA8-7798-39DB264BE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3687547-7CDD-075F-9874-9F3504AC2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8E49-7B77-4141-8CB8-D09B3EADE6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0026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46DD62-5202-7E0E-133A-06745173E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0E0A2D1-4913-26A6-BFFA-2AFB3C5C6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7D7DCE8-5AF7-2288-621F-D371222F8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4642-E575-4A25-B7F8-659CE7C8681E}" type="datetimeFigureOut">
              <a:rPr lang="el-GR" smtClean="0"/>
              <a:t>19/9/2023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C490D16-54BB-CD50-1B80-CC8F9B15B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95DF340-5DFB-CDA5-15F0-EF5E4AAD7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8E49-7B77-4141-8CB8-D09B3EADE6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76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E7E6D19F-6134-1B68-9347-CD0FAD6CCA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5B46D10-9D3C-154B-6A9F-B2154F9F3A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8421606-5932-D7A0-C9BE-DC025B136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4642-E575-4A25-B7F8-659CE7C8681E}" type="datetimeFigureOut">
              <a:rPr lang="el-GR" smtClean="0"/>
              <a:t>19/9/2023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C10E77C-50A5-5B15-62A6-5DFA4E408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614FD01-09B0-228C-CEDA-A8C7B79FF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8E49-7B77-4141-8CB8-D09B3EADE6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7308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AE4AE2-ACE2-3FC0-FCCF-D9BD05D79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17A91F7-A565-7CFB-9E85-954D03D64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BD9A5DC-5B4B-F596-5AF6-5E401AA16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4642-E575-4A25-B7F8-659CE7C8681E}" type="datetimeFigureOut">
              <a:rPr lang="el-GR" smtClean="0"/>
              <a:t>19/9/2023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134121A-365A-CC6B-53BF-9B77C5E16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5D35DC1-1FE3-6D78-969D-35B31122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8E49-7B77-4141-8CB8-D09B3EADE6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600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2911C4-4C41-23CF-3029-734B343E8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B5DAF5A-126C-1FDD-9C21-AA2BBA991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803E43C-1F2E-8375-6209-AA8AA54A0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4642-E575-4A25-B7F8-659CE7C8681E}" type="datetimeFigureOut">
              <a:rPr lang="el-GR" smtClean="0"/>
              <a:t>19/9/2023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CE2CB6F-4689-5DB2-8BCF-A7BA4A459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8A62181-7ADB-05A0-817B-9D9E0EFD9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8E49-7B77-4141-8CB8-D09B3EADE6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211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2BD7D4-C4C0-C6CE-FB21-7ADA7D742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8D42A92-7348-927D-70FD-71FB7DA431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DA93444-786B-77EE-A58A-90C580420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ED308D6-00E3-CCA7-55A4-CEA294FD5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4642-E575-4A25-B7F8-659CE7C8681E}" type="datetimeFigureOut">
              <a:rPr lang="el-GR" smtClean="0"/>
              <a:t>19/9/2023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4D4A187-5CC4-49DE-A161-B7F656C8A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707F530-A633-DF36-D349-419E66F68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8E49-7B77-4141-8CB8-D09B3EADE6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2043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EC69C7-B873-7052-9540-6A6B55424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137A1E5-DFCB-A8C1-9BD9-84C15EFFF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72C3832-0E57-F0F4-B2B7-513FFA147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23E7073-DAF7-4464-1677-3559399D38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37C33615-538F-4340-473E-494C00CBD7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0272244-8027-4B6D-D352-81E433C3E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4642-E575-4A25-B7F8-659CE7C8681E}" type="datetimeFigureOut">
              <a:rPr lang="el-GR" smtClean="0"/>
              <a:t>19/9/2023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3C66C0D6-F8E1-F518-5F27-2EE245683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C5522C31-3AE7-0D49-D836-5B3D201E7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8E49-7B77-4141-8CB8-D09B3EADE6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6508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1B1825D-96B8-105B-88A1-83695768D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ED41F1A-B4BA-7BC7-D6B2-46A58CC82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4642-E575-4A25-B7F8-659CE7C8681E}" type="datetimeFigureOut">
              <a:rPr lang="el-GR" smtClean="0"/>
              <a:t>19/9/2023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10D4D94-A893-910B-FF2B-94BAB4764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13680F0-8318-0B7D-7098-FFEF2E2DA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8E49-7B77-4141-8CB8-D09B3EADE6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7507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DE45D5D-7A54-EE57-1B7A-3C4F1BDF6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4642-E575-4A25-B7F8-659CE7C8681E}" type="datetimeFigureOut">
              <a:rPr lang="el-GR" smtClean="0"/>
              <a:t>19/9/2023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A019898F-0310-FDE9-8B61-F01A99E3B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B1E307A-3F66-7B73-801B-BDAA69EF2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8E49-7B77-4141-8CB8-D09B3EADE6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675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D6AA51-33D7-6D9E-ED00-106266F5F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0FCCF08-CDDC-0292-694E-37148695C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A824105-3E5E-14A5-8EF7-EE030015B1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769725D-08EF-0F2C-57DA-B1A7A9B42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4642-E575-4A25-B7F8-659CE7C8681E}" type="datetimeFigureOut">
              <a:rPr lang="el-GR" smtClean="0"/>
              <a:t>19/9/2023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48EB860-5C92-104B-4229-4E574629F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F9C278F-1752-89D1-D4A0-8E4B957FD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8E49-7B77-4141-8CB8-D09B3EADE6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95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884A0D-B0E4-E339-8364-0C5406A7E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B8AD502-70C5-2471-4EDE-BA06F7569A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B51C67B-39F2-7B1A-DDF2-2CF61F4BC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4C52754-BAA2-DE0D-96A0-2D6862C84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4642-E575-4A25-B7F8-659CE7C8681E}" type="datetimeFigureOut">
              <a:rPr lang="el-GR" smtClean="0"/>
              <a:t>19/9/2023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7B231A7-561D-66D0-5C45-16053864C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DE82CAA-4FBD-0FA5-D02E-20B79C957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8E49-7B77-4141-8CB8-D09B3EADE6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3072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BF20295-E36A-230F-266B-7F8DCA68D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89992D5-A275-32A1-B84B-1526D14AE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C1BBB7E-27A6-7628-869B-A3854E54E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B4642-E575-4A25-B7F8-659CE7C8681E}" type="datetimeFigureOut">
              <a:rPr lang="el-GR" smtClean="0"/>
              <a:t>19/9/2023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291E725-2CE7-7D1C-92B6-397649D3E9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F93ACCC-066E-6D26-5312-B7EF49E8A7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C8E49-7B77-4141-8CB8-D09B3EADE6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332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5472BD-4667-41F5-60CA-B0E6A4B9F4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ΕΙΣΑΓΩΓΗ ΣΤΗ ΦΥΣΙΚΟΘΕΡΑΠΕΙΑ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8DE33E6-300F-31F6-5B3E-96321AEE02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ΣΧ. ΕΤΟΣ 2023-24</a:t>
            </a:r>
          </a:p>
          <a:p>
            <a:r>
              <a:rPr lang="el-GR" dirty="0"/>
              <a:t>ΕΚΠΑΙΔΕΥΤΙΚΟΣ ΜΑΡΙΑ ΜΟΥΖΑΚΗ ΠΕ87.08</a:t>
            </a:r>
          </a:p>
        </p:txBody>
      </p:sp>
    </p:spTree>
    <p:extLst>
      <p:ext uri="{BB962C8B-B14F-4D97-AF65-F5344CB8AC3E}">
        <p14:creationId xmlns:p14="http://schemas.microsoft.com/office/powerpoint/2010/main" val="364417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DCD6FA-0626-ED3F-49BB-CC466B6C9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ΦΥΣΙΚΟΘΕΡΑΠΕΙΑ ΣΤΑ ΝΕΥΡΟΛΟΓΙΚΑ ΠΑΙΔΩΝ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B283C5-A565-D90C-C953-82AB5C067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Βλάβες που οφείλονται κυρίως στη λειτουργία του εγκεφάλου.</a:t>
            </a:r>
          </a:p>
          <a:p>
            <a:r>
              <a:rPr lang="el-GR" dirty="0"/>
              <a:t>Συμβαίνουν κατά την περίοδο της κύησης, κατά τον τοκετό ή κατά τη βρεφική και πρώτη παιδική ηλικία.</a:t>
            </a:r>
          </a:p>
          <a:p>
            <a:r>
              <a:rPr lang="el-GR" dirty="0"/>
              <a:t>Χρησιμοποιούνται κατάλληλες μέθοδοι και μέσα με στόχο τη βελτίωση της γενικότερης κατάστασης και υγείας του παιδιού</a:t>
            </a:r>
          </a:p>
          <a:p>
            <a:r>
              <a:rPr lang="el-GR" dirty="0"/>
              <a:t>Πρόληψη παραμορφώσεων</a:t>
            </a:r>
          </a:p>
          <a:p>
            <a:r>
              <a:rPr lang="el-GR" dirty="0"/>
              <a:t>Φροντίδα και φόρτιση σκελετικού συστήματος</a:t>
            </a:r>
          </a:p>
          <a:p>
            <a:r>
              <a:rPr lang="el-GR" dirty="0"/>
              <a:t>Βελτίωση κινητικότητας</a:t>
            </a:r>
          </a:p>
          <a:p>
            <a:r>
              <a:rPr lang="el-GR" dirty="0"/>
              <a:t>Αυτοεξυπηρέτηση</a:t>
            </a:r>
          </a:p>
        </p:txBody>
      </p:sp>
    </p:spTree>
    <p:extLst>
      <p:ext uri="{BB962C8B-B14F-4D97-AF65-F5344CB8AC3E}">
        <p14:creationId xmlns:p14="http://schemas.microsoft.com/office/powerpoint/2010/main" val="1954531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B4EAB6-AD55-8614-D690-D1A57D54D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ΦΘ ΚΑΙ ΜΕΘ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A7D528E-7D4F-3976-3014-1E4150D56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Στόχοι είναι: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Διατήρηση καλύτερης δυνατής αναπνευστικής λειτουργίας (αναρρόφηση </a:t>
            </a:r>
            <a:r>
              <a:rPr lang="el-GR" dirty="0" err="1"/>
              <a:t>κ.α</a:t>
            </a:r>
            <a:r>
              <a:rPr lang="el-GR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Βελτίωση κινητικότητας αρθρώσεων.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Πρόληψη κατακλίσεων.</a:t>
            </a:r>
          </a:p>
        </p:txBody>
      </p:sp>
    </p:spTree>
    <p:extLst>
      <p:ext uri="{BB962C8B-B14F-4D97-AF65-F5344CB8AC3E}">
        <p14:creationId xmlns:p14="http://schemas.microsoft.com/office/powerpoint/2010/main" val="3094300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3E7C2D-D474-4FAC-F6A4-350CB610D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ΦΘ ΠΡΟΕΓΧΕΙΡΗΤΙΚΑ- ΜΕΤΕΓΧΕΙΡΗΤΙΚΑ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807593B-67A8-EA99-B5EE-F8B1709E9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Προεγχειρητικά</a:t>
            </a:r>
            <a:r>
              <a:rPr lang="el-GR" dirty="0"/>
              <a:t>, στόχος είναι η προετοιμασία του ασθενούς για το χειρουργείο.</a:t>
            </a:r>
          </a:p>
          <a:p>
            <a:r>
              <a:rPr lang="el-GR" dirty="0"/>
              <a:t>Προσοχή δίνεται, στη σωστή, αναπνευστική, μυϊκή και κυκλοφορική λειτουργία.</a:t>
            </a:r>
          </a:p>
          <a:p>
            <a:r>
              <a:rPr lang="el-GR" dirty="0"/>
              <a:t>Μετεγχειρητικά, τονώνει και εκπαιδεύει τον ασθενή στην επιστροφή στις καθημερινές δραστηριότητες, διδάσκει αυτοεξυπηρέτηση και βάδιση.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374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4C02CD-E787-E873-CEB6-3312133DA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ΣΤΟΧΟΙ ΕΠΙΣΤΗΜΗΣ ΦΥΣΙΚΟΘΕΡΑΠΕΙΑΣ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5D00F3B-0D8E-B5A4-F388-92AFFE8C0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Βελτίωση κινητικότητας αρθρώσεων.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Ελάττωση πόνου.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Μείωση και εξάλειψη </a:t>
            </a:r>
            <a:r>
              <a:rPr lang="el-GR" dirty="0" err="1"/>
              <a:t>μυικών</a:t>
            </a:r>
            <a:r>
              <a:rPr lang="el-GR" dirty="0"/>
              <a:t> σπασμών.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Βελτίωση λειτουργικής αποκατάστασης και αυτοεξυπηρέτησης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Πρόληψη επιπλοκών</a:t>
            </a:r>
          </a:p>
        </p:txBody>
      </p:sp>
    </p:spTree>
    <p:extLst>
      <p:ext uri="{BB962C8B-B14F-4D97-AF65-F5344CB8AC3E}">
        <p14:creationId xmlns:p14="http://schemas.microsoft.com/office/powerpoint/2010/main" val="1277392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04672C-FFAD-07E7-1605-82DAE2274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ΤΟΜΕΙΣ ΤΗΣ ΦΥΣΙΚΟΘΕΡΑΠΕΙΑΣ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7155741-8506-37F4-EBE7-D3F1EEE03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ΦΘ παρεμβαίνει σε 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Προβλήματα και παθήσεις του Αναπνευστικού συστήματος.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Προβλήματα και παθήσεις του </a:t>
            </a:r>
            <a:r>
              <a:rPr lang="el-GR" dirty="0" err="1"/>
              <a:t>Μυοσκελετικού</a:t>
            </a:r>
            <a:r>
              <a:rPr lang="el-GR" dirty="0"/>
              <a:t> συστήματος.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Προβλήματα και παθήσεις του του Νευρικού συστήματος.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Προβλήματα και παθήσεις του Καρδιαγγειακού συστήματος.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Σε νευρολογικά προβλήματα </a:t>
            </a:r>
            <a:r>
              <a:rPr lang="el-GR" dirty="0" err="1"/>
              <a:t>παίδων</a:t>
            </a:r>
            <a:r>
              <a:rPr lang="el-GR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Στη φροντίδα και </a:t>
            </a:r>
            <a:r>
              <a:rPr lang="el-GR" dirty="0" err="1"/>
              <a:t>ντιμετώπιση</a:t>
            </a:r>
            <a:r>
              <a:rPr lang="el-GR" dirty="0"/>
              <a:t> προβλημάτων ασθενών στη ΜΕΘ.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err="1"/>
              <a:t>Προεγχειρητικά</a:t>
            </a:r>
            <a:r>
              <a:rPr lang="el-GR" dirty="0"/>
              <a:t> και μετεγχειρητικά.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7501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316768-AAF9-A132-47E0-DB29E3F41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ΦΥΣΙΚΟΘΕΡΑΠΕΙΑ ΣΤΟ ΑΝΑΠΝΕΥΣΤΙΚΟ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0CF1DF2-6E6B-D59A-45A2-618B34E4D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Εργαστείτε σε ομάδες, και σκεφτείτε ποια η πιθανή εφαρμοστηκότητα της φυσικοθεραπείας σε ασθενείς που πάσχουν από αναπνευστικά προβλήματα.</a:t>
            </a:r>
          </a:p>
          <a:p>
            <a:pPr>
              <a:buFont typeface="Wingdings" panose="05000000000000000000" pitchFamily="2" charset="2"/>
              <a:buChar char="q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23808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941C7D2-7DA0-A96F-1742-B43E1366E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Στόχος στα αναπνευστικά περιστατικά είναι, η βελτίωση του τόνου των μυών για καλύτερη αναπνευστική λειτουργία.</a:t>
            </a:r>
          </a:p>
          <a:p>
            <a:r>
              <a:rPr lang="el-GR" dirty="0"/>
              <a:t>Η Βελτίωση του συγχρονισμού των αναπνευστικών κινήσεων.</a:t>
            </a:r>
          </a:p>
        </p:txBody>
      </p:sp>
    </p:spTree>
    <p:extLst>
      <p:ext uri="{BB962C8B-B14F-4D97-AF65-F5344CB8AC3E}">
        <p14:creationId xmlns:p14="http://schemas.microsoft.com/office/powerpoint/2010/main" val="102153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041943-8647-CB58-CCB0-E19A3F337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ΦΥΣΙΚΟΘΕΡΑΠΕΙΑ ΣΤΟ ΜΥΟΣΚΕΛΕΤΙΚΟ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67744A6-AE96-E1EF-21DC-0E0183AD5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Εργαστείτε σε ομάδες, και συζητήστε με την ομάδα σας, τι στόχο έχει η φυσικοθεραπεία σε προβλήματα </a:t>
            </a:r>
            <a:r>
              <a:rPr lang="el-GR" dirty="0" err="1"/>
              <a:t>μυοσκελετικού</a:t>
            </a:r>
            <a:r>
              <a:rPr lang="el-GR" dirty="0"/>
              <a:t> συστήματος.</a:t>
            </a:r>
          </a:p>
        </p:txBody>
      </p:sp>
    </p:spTree>
    <p:extLst>
      <p:ext uri="{BB962C8B-B14F-4D97-AF65-F5344CB8AC3E}">
        <p14:creationId xmlns:p14="http://schemas.microsoft.com/office/powerpoint/2010/main" val="5642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427406-F4A2-69D0-3AA9-0BCF5E234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Εκφυλιστικές αρθροπάθειες</a:t>
            </a:r>
          </a:p>
          <a:p>
            <a:r>
              <a:rPr lang="el-GR" dirty="0"/>
              <a:t>Παθήσεις μαλακών μορίων</a:t>
            </a:r>
          </a:p>
          <a:p>
            <a:r>
              <a:rPr lang="el-GR" dirty="0"/>
              <a:t>Αθλητικές κακώσεις </a:t>
            </a:r>
            <a:r>
              <a:rPr lang="el-GR" dirty="0" err="1"/>
              <a:t>κ.α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4219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B36F81-695A-3DB3-04CC-BF63B0A5B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ΦΥΣΙΚΟΘΕΡΑΠΕΙΑ ΣΕ ΠΑΘΗΣΕΙΣ ΤΟΥ ΝΕΥΡΙΚΟΥ ΣΥΣΤΗΜΑΤΟΣ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76C4C6-A5F9-C3E5-4588-66E750330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παθήσεις χωρίζονται σε εκείνες ΚΕΝΤΡΙΚΟΥ και ΠΕΡΙΦΕΡΙΚΟΎ ΝΕΥΡΙΚΟΥ ΣΥΣΤΗΜΑΤΟΣ και στις ΚΡΑΝΙΟΕΓΚΕΦΑΛΙΚΕΣ ΚΑΚΩΣΕΙΣ.</a:t>
            </a:r>
          </a:p>
          <a:p>
            <a:r>
              <a:rPr lang="el-GR" dirty="0"/>
              <a:t>Στόχοι είναι: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Πρόληψη παραμορφώσεων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Αντιμετώπιση κινητικής δυσλειτουργίας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Βελτίωση λειτουργικής ικανότητας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Βελτίωση ποιότητας ζωής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αυτοεξυπηρέτηση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88191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18F057-19E7-CB10-5393-560CF2288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ΦΥΣΙΚΟΘΕΡΑΠΕΙΑ ΣΤΟ ΚΑΡΔΙΑΓΓΕΙΑΚΟ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6EDBF6F-9FE2-7F49-1624-B696DA94D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Βελτίωση </a:t>
            </a:r>
            <a:r>
              <a:rPr lang="el-GR" dirty="0" err="1"/>
              <a:t>αιμοδυναμικών</a:t>
            </a:r>
            <a:r>
              <a:rPr lang="el-GR" dirty="0"/>
              <a:t> παραμέτρων</a:t>
            </a:r>
          </a:p>
          <a:p>
            <a:r>
              <a:rPr lang="el-GR" dirty="0"/>
              <a:t>Εξάσκηση κάτω άκρων (ασκήσεις καρδιακής αντλίας)</a:t>
            </a:r>
          </a:p>
        </p:txBody>
      </p:sp>
    </p:spTree>
    <p:extLst>
      <p:ext uri="{BB962C8B-B14F-4D97-AF65-F5344CB8AC3E}">
        <p14:creationId xmlns:p14="http://schemas.microsoft.com/office/powerpoint/2010/main" val="31827822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349</Words>
  <Application>Microsoft Office PowerPoint</Application>
  <PresentationFormat>Ευρεία οθόνη</PresentationFormat>
  <Paragraphs>55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Θέμα του Office</vt:lpstr>
      <vt:lpstr>ΕΙΣΑΓΩΓΗ ΣΤΗ ΦΥΣΙΚΟΘΕΡΑΠΕΙΑ</vt:lpstr>
      <vt:lpstr>ΣΤΟΧΟΙ ΕΠΙΣΤΗΜΗΣ ΦΥΣΙΚΟΘΕΡΑΠΕΙΑΣ</vt:lpstr>
      <vt:lpstr>ΤΟΜΕΙΣ ΤΗΣ ΦΥΣΙΚΟΘΕΡΑΠΕΙΑΣ</vt:lpstr>
      <vt:lpstr>ΦΥΣΙΚΟΘΕΡΑΠΕΙΑ ΣΤΟ ΑΝΑΠΝΕΥΣΤΙΚΟ</vt:lpstr>
      <vt:lpstr>Παρουσίαση του PowerPoint</vt:lpstr>
      <vt:lpstr>ΦΥΣΙΚΟΘΕΡΑΠΕΙΑ ΣΤΟ ΜΥΟΣΚΕΛΕΤΙΚΟ</vt:lpstr>
      <vt:lpstr>Παρουσίαση του PowerPoint</vt:lpstr>
      <vt:lpstr>ΦΥΣΙΚΟΘΕΡΑΠΕΙΑ ΣΕ ΠΑΘΗΣΕΙΣ ΤΟΥ ΝΕΥΡΙΚΟΥ ΣΥΣΤΗΜΑΤΟΣ</vt:lpstr>
      <vt:lpstr>ΦΥΣΙΚΟΘΕΡΑΠΕΙΑ ΣΤΟ ΚΑΡΔΙΑΓΓΕΙΑΚΟ</vt:lpstr>
      <vt:lpstr>ΦΥΣΙΚΟΘΕΡΑΠΕΙΑ ΣΤΑ ΝΕΥΡΟΛΟΓΙΚΑ ΠΑΙΔΩΝ</vt:lpstr>
      <vt:lpstr>ΦΘ ΚΑΙ ΜΕΘ</vt:lpstr>
      <vt:lpstr>ΦΘ ΠΡΟΕΓΧΕΙΡΗΤΙΚΑ- ΜΕΤΕΓΧΕΙΡΗΤΙΚΑ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ΕΙΣΑΓΩΓΗ ΣΤΗ ΦΥΣΙΚΟΘΕΡΑΠΕΙΑ</dc:title>
  <dc:creator>Maria Mouzaki</dc:creator>
  <cp:lastModifiedBy>Maria Mouzaki</cp:lastModifiedBy>
  <cp:revision>10</cp:revision>
  <dcterms:created xsi:type="dcterms:W3CDTF">2023-09-19T08:09:22Z</dcterms:created>
  <dcterms:modified xsi:type="dcterms:W3CDTF">2023-09-19T08:33:06Z</dcterms:modified>
</cp:coreProperties>
</file>