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F4C42A-A11B-6550-65A0-72A07C7D53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ΕΙΣΑΓΩΓΗ ΣΤΗ ΦΥΣΙΚΟΘΕΡΑΠΕΙΑ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3BC1A76-5EB3-0F9B-13D7-F0DAF95D8B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Β ΕΠΑΛ</a:t>
            </a:r>
          </a:p>
          <a:p>
            <a:r>
              <a:rPr lang="el-GR" dirty="0"/>
              <a:t>ΘΕΣΕΙΣ ΤΟΥ ΣΩΜΑΤΟΣ </a:t>
            </a:r>
          </a:p>
        </p:txBody>
      </p:sp>
    </p:spTree>
    <p:extLst>
      <p:ext uri="{BB962C8B-B14F-4D97-AF65-F5344CB8AC3E}">
        <p14:creationId xmlns:p14="http://schemas.microsoft.com/office/powerpoint/2010/main" val="952981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B960B47-412A-4599-2E74-ADF784F4B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κυριότερες θέσεις που χρησιμοποιούνται στην καθημερινή </a:t>
            </a:r>
            <a:r>
              <a:rPr lang="el-GR" dirty="0" err="1"/>
              <a:t>φυσικοθεραπευτική</a:t>
            </a:r>
            <a:r>
              <a:rPr lang="el-GR" dirty="0"/>
              <a:t> πράξη είναι οι ακόλουθες:</a:t>
            </a:r>
          </a:p>
          <a:p>
            <a:endParaRPr lang="el-GR" dirty="0"/>
          </a:p>
          <a:p>
            <a:r>
              <a:rPr lang="el-GR" dirty="0"/>
              <a:t>Όρθια θέση 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C6DEC698-F7CC-5311-2061-9134E5436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0294" y="3429000"/>
            <a:ext cx="3569768" cy="26773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16627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FBF3A6E-4A77-F066-83EF-C3AD5113A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ΥΠΤΙΑ ΚΑΤΑΚΛΙΣΗ      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ΠΡΗΝΗΣ ΚΑΤΑΚΛΙΣΗ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57761DB8-6410-F403-5A24-54F39C83B6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3809" y="2267825"/>
            <a:ext cx="2562225" cy="1781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ED3F5389-82ED-68E3-6752-9C0D4B34D1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3809" y="4796615"/>
            <a:ext cx="2590800" cy="1762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63340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5CCEB6F-6D02-4A44-A834-B5DEC46C0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ΚΑΘΙΣΤΗ ΘΕΣΗ  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ΤΕΤΡΑΠΟΔΙΚΗ    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A442C18C-CDE8-A7DF-7797-FC40A02AD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449" y="2317459"/>
            <a:ext cx="2466975" cy="1847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0E46B0DC-FD23-F6BB-0651-A6D5EBAF67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7373" y="4540800"/>
            <a:ext cx="2143125" cy="2143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2315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2149E4F-784F-8DDF-CFE9-61F6BCCB8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ΠΛΑΓΙΑ ΚΑΤΑΚΛΙΣΗ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ΓΟΝΥΠΕΤΗΣ ΘΕΣΗ 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23F941A8-FD7A-9A2F-4F34-9577943BA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2184" y="2103470"/>
            <a:ext cx="2143125" cy="2143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B44C8174-C31A-0AA0-BDD9-B94BD8CCA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0650" y="4528554"/>
            <a:ext cx="2143125" cy="2143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78979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CBA2E08-438E-B688-F203-7E2248BCD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ΓΟΝΥΠΕΤΗΣ ΣΤΗΡΙΞΗ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ΗΜΙΓΟΝΥΠΕΤΗΣ- ΘΕΣΗ ΙΠΠΟΤΗ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3CFA0C-019A-7779-65D7-24DA6A18D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7012" y="1715602"/>
            <a:ext cx="1743075" cy="2619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81F9B596-6E8C-F8BD-1479-67D3E7052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8274" y="4694756"/>
            <a:ext cx="2705100" cy="1685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37089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F772D99-AF91-D149-FEE8-9E7111850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ΕΔΡΑΙΑ ΘΕΣΗ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4CC99ECD-76A3-B779-B061-57E1C6D11A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4821" y="2357437"/>
            <a:ext cx="2143125" cy="2143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379737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47</TotalTime>
  <Words>41</Words>
  <Application>Microsoft Office PowerPoint</Application>
  <PresentationFormat>Ευρεία οθόνη</PresentationFormat>
  <Paragraphs>29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Αίθουσα συσκέψεων "Ιόν"</vt:lpstr>
      <vt:lpstr>ΕΙΣΑΓΩΓΗ ΣΤΗ ΦΥΣΙΚΟΘΕΡΑΠΕΙΑ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ΕΙΣΑΓΩΓΗ ΣΤΗ ΦΥΣΙΚΟΘΕΡΑΠΕΙΑ</dc:title>
  <dc:creator>Maria Mouzaki</dc:creator>
  <cp:lastModifiedBy>Maria Mouzaki</cp:lastModifiedBy>
  <cp:revision>18</cp:revision>
  <dcterms:created xsi:type="dcterms:W3CDTF">2024-03-14T07:44:38Z</dcterms:created>
  <dcterms:modified xsi:type="dcterms:W3CDTF">2024-03-14T08:31:39Z</dcterms:modified>
</cp:coreProperties>
</file>