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6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33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25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9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3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7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48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48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97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2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4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D4FAE-84EE-467C-9B1C-854BC61DE845}" type="datetimeFigureOut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EB9CFD-07FF-46B7-BF1E-463EC567CF6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487823-E093-04D9-8EE6-0064CB2DA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ΕΙΣΑΓΩΓΗ ΣΤΗ ΦΥΣΙΚΟΘΕΡΑΠΕΙΑ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96F9ACB-1DE1-AE3F-9456-3B5F22AEF1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ΣΧ.ΕΤΟΣ 2023-24</a:t>
            </a:r>
          </a:p>
          <a:p>
            <a:r>
              <a:rPr lang="el-GR" dirty="0"/>
              <a:t>ΜΑΡΙΑ ΜΟΥΖΑΚΗ ΠΕ87.08</a:t>
            </a:r>
          </a:p>
        </p:txBody>
      </p:sp>
    </p:spTree>
    <p:extLst>
      <p:ext uri="{BB962C8B-B14F-4D97-AF65-F5344CB8AC3E}">
        <p14:creationId xmlns:p14="http://schemas.microsoft.com/office/powerpoint/2010/main" val="194564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6D7846-3747-B920-A873-16098600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ΜΕΛΕΤΗ ΤΩΝ ΚΙΝΗΣΕΩΝ ΤΗΣ ΑΡΘΡΩΣΗΣ ΤΟΥ ΩΜΟΥ</a:t>
            </a:r>
          </a:p>
        </p:txBody>
      </p:sp>
    </p:spTree>
    <p:extLst>
      <p:ext uri="{BB962C8B-B14F-4D97-AF65-F5344CB8AC3E}">
        <p14:creationId xmlns:p14="http://schemas.microsoft.com/office/powerpoint/2010/main" val="32707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0E06D6F-2AEF-1163-7867-196BBD76F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40" y="704445"/>
            <a:ext cx="6755520" cy="5467772"/>
          </a:xfrm>
        </p:spPr>
      </p:pic>
    </p:spTree>
    <p:extLst>
      <p:ext uri="{BB962C8B-B14F-4D97-AF65-F5344CB8AC3E}">
        <p14:creationId xmlns:p14="http://schemas.microsoft.com/office/powerpoint/2010/main" val="376315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DCB234D-1B75-DA69-5DDF-8BFF9CDD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ΖΕΥΓΟΣ ΚΑΜΨΗ - ΕΚΤΑΣΗ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075218FD-8097-AB7E-535C-01626E775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ΚΑΜΨΗ ΩΜΟΥ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9507B3D-89C4-1E2D-E168-680427AAF2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44" y="2843213"/>
            <a:ext cx="3638550" cy="2857500"/>
          </a:xfrm>
        </p:spPr>
      </p:pic>
      <p:sp>
        <p:nvSpPr>
          <p:cNvPr id="9" name="Θέση κειμένου 8">
            <a:extLst>
              <a:ext uri="{FF2B5EF4-FFF2-40B4-BE49-F238E27FC236}">
                <a16:creationId xmlns:a16="http://schemas.microsoft.com/office/drawing/2014/main" id="{BAAB443D-3635-AEAD-0E17-EEE63FF54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ΕΚΤΑΣΗ ΩΜΟΥ</a:t>
            </a:r>
          </a:p>
        </p:txBody>
      </p:sp>
      <p:sp>
        <p:nvSpPr>
          <p:cNvPr id="10" name="Θέση περιεχομένου 9">
            <a:extLst>
              <a:ext uri="{FF2B5EF4-FFF2-40B4-BE49-F238E27FC236}">
                <a16:creationId xmlns:a16="http://schemas.microsoft.com/office/drawing/2014/main" id="{0BE37AAA-665C-4066-552A-FEAC3A3722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l-GR" i="1" dirty="0"/>
              <a:t>Η έκταση του ώμου ακολουθεί την αντίθετη πορεία από αυτή της κάμψης.</a:t>
            </a:r>
          </a:p>
        </p:txBody>
      </p:sp>
    </p:spTree>
    <p:extLst>
      <p:ext uri="{BB962C8B-B14F-4D97-AF65-F5344CB8AC3E}">
        <p14:creationId xmlns:p14="http://schemas.microsoft.com/office/powerpoint/2010/main" val="383089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69AF9F-36A6-B04A-6D26-F704F22F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ΖΕΥΓΟΣ ΑΠΑΓΩΓΗ- ΠΡΟΣΑΓΩΓΗ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AD32D75-1591-A956-E2EF-2166429FB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ΑΠΑΓΩΓΗ ΩΜΟΥ</a:t>
            </a:r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D4251765-ED83-6F5A-AE24-1F18C09699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56" y="2976563"/>
            <a:ext cx="1762125" cy="2590800"/>
          </a:xfr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FD4FEBDF-A509-2027-B44F-CCCB340D1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ΠΡΟΣΑΓΩΓΗ ΩΜΟΥ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D6236ADB-4AFC-67F7-486B-AB0A9180538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l-GR" i="1" dirty="0"/>
              <a:t>Η προσαγωγή ακολουθεί την αντίθετη πορεία από αυτή της απαγωγής του ώμου.</a:t>
            </a:r>
          </a:p>
        </p:txBody>
      </p:sp>
    </p:spTree>
    <p:extLst>
      <p:ext uri="{BB962C8B-B14F-4D97-AF65-F5344CB8AC3E}">
        <p14:creationId xmlns:p14="http://schemas.microsoft.com/office/powerpoint/2010/main" val="265853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068D5A-71A3-80ED-C252-16FB0168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Ο</a:t>
            </a:r>
            <a:r>
              <a:rPr lang="el-GR" dirty="0"/>
              <a:t> ΖΕΥΓΟΣ ΟΡΙΖΟΝΤΙΑ ΑΠΑΓΩΓΗ- ΟΡΙΖΟΝΤΙΑ ΠΡΟΣΑΓΩΓΗ</a:t>
            </a:r>
          </a:p>
        </p:txBody>
      </p:sp>
      <p:sp>
        <p:nvSpPr>
          <p:cNvPr id="11" name="Θέση περιεχομένου 10">
            <a:extLst>
              <a:ext uri="{FF2B5EF4-FFF2-40B4-BE49-F238E27FC236}">
                <a16:creationId xmlns:a16="http://schemas.microsoft.com/office/drawing/2014/main" id="{5F001789-D857-E554-D9D3-DAAB14F2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i="1" dirty="0"/>
              <a:t>Για να εκτελέσει κάποιος την οριζόντια απαγωγή και προσαγωγή στην άρθρωση του ώμου, η αρχική τοποθέτηση του άκρου πρέπει να γίνει σε κάμψη ώμου 90 μοιρών.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i="1" dirty="0"/>
              <a:t>Από τη θέση αυτή το άτομο πλησιάζοντας με το άκρο προς το σώμα εκτελεί οριζόντια προσαγωγή ενώ όταν απομακρύνει το άκρο εκτελεί οριζόντια απαγωγή.</a:t>
            </a:r>
          </a:p>
          <a:p>
            <a:pPr marL="0" indent="0" algn="just">
              <a:buNone/>
            </a:pPr>
            <a:endParaRPr lang="el-GR" i="1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DCC60B6-9D54-E1DA-DC96-B3DFCDEC4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08" y="3868834"/>
            <a:ext cx="3260383" cy="13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9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3CC381-D38F-B681-DACA-53A7EA17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</a:t>
            </a:r>
            <a:r>
              <a:rPr lang="el-GR" baseline="30000" dirty="0"/>
              <a:t>Ο</a:t>
            </a:r>
            <a:r>
              <a:rPr lang="el-GR" dirty="0"/>
              <a:t> ΖΕΥΓΟΣ ΕΣΩ ΣΤΡΟΦΗ- ΕΞΩ ΣΤΡΟΦΗ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367561D-4E83-62FC-D316-729A2FEBB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55" y="2167079"/>
            <a:ext cx="3349689" cy="3189486"/>
          </a:xfrm>
        </p:spPr>
      </p:pic>
    </p:spTree>
    <p:extLst>
      <p:ext uri="{BB962C8B-B14F-4D97-AF65-F5344CB8AC3E}">
        <p14:creationId xmlns:p14="http://schemas.microsoft.com/office/powerpoint/2010/main" val="3229099386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125</Words>
  <Application>Microsoft Office PowerPoint</Application>
  <PresentationFormat>Ευρεία οθόνη</PresentationFormat>
  <Paragraphs>16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Ανασκόπηση</vt:lpstr>
      <vt:lpstr>ΕΙΣΑΓΩΓΗ ΣΤΗ ΦΥΣΙΚΟΘΕΡΑΠΕΙΑ</vt:lpstr>
      <vt:lpstr>ΜΕΛΕΤΗ ΤΩΝ ΚΙΝΗΣΕΩΝ ΤΗΣ ΑΡΘΡΩΣΗΣ ΤΟΥ ΩΜΟΥ</vt:lpstr>
      <vt:lpstr>Παρουσίαση του PowerPoint</vt:lpstr>
      <vt:lpstr>1Ο ΖΕΥΓΟΣ ΚΑΜΨΗ - ΕΚΤΑΣΗ</vt:lpstr>
      <vt:lpstr>2Ο ΖΕΥΓΟΣ ΑΠΑΓΩΓΗ- ΠΡΟΣΑΓΩΓΗ</vt:lpstr>
      <vt:lpstr>3Ο ΖΕΥΓΟΣ ΟΡΙΖΟΝΤΙΑ ΑΠΑΓΩΓΗ- ΟΡΙΖΟΝΤΙΑ ΠΡΟΣΑΓΩΓΗ</vt:lpstr>
      <vt:lpstr>4Ο ΖΕΥΓΟΣ ΕΣΩ ΣΤΡΟΦΗ- ΕΞΩ ΣΤΡΟΦΗ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ΦΥΣΙΚΟΘΕΡΑΠΕΙΑ</dc:title>
  <dc:creator>Maria Mouzaki</dc:creator>
  <cp:lastModifiedBy>Maria Mouzaki</cp:lastModifiedBy>
  <cp:revision>13</cp:revision>
  <dcterms:created xsi:type="dcterms:W3CDTF">2023-11-27T08:10:06Z</dcterms:created>
  <dcterms:modified xsi:type="dcterms:W3CDTF">2023-11-27T08:31:12Z</dcterms:modified>
</cp:coreProperties>
</file>