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lvl="0"/>
            <a:r>
              <a:rPr lang="en-US" sz="9600" dirty="0"/>
              <a:t>“</a:t>
            </a:r>
            <a:endParaRPr lang="en-US" sz="9600" dirty="0"/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lvl="0"/>
            <a:r>
              <a:rPr lang="en-US" sz="9600" dirty="0"/>
              <a:t>”</a:t>
            </a:r>
            <a:endParaRPr lang="en-US" sz="96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 hasCustomPrompt="1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4.GIF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ΕΙΣΑΓΩΓΗ ΣΤΗ ΦΥΣΙΚΟΘΕΡΑΠΕΙΑ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55065" y="4777105"/>
            <a:ext cx="8825865" cy="1239520"/>
          </a:xfrm>
        </p:spPr>
        <p:txBody>
          <a:bodyPr>
            <a:normAutofit/>
          </a:bodyPr>
          <a:lstStyle/>
          <a:p>
            <a:r>
              <a:rPr lang="el-GR" dirty="0"/>
              <a:t>Β ΕΠΑΛ</a:t>
            </a:r>
            <a:endParaRPr lang="el-GR" dirty="0"/>
          </a:p>
          <a:p>
            <a:r>
              <a:rPr lang="el-GR" dirty="0"/>
              <a:t>ΚΙΝΗΣΕΙΣ ΛΕΚΑΝΗΣ- ΚΙΝΗΣΕΙΣ ΙΣΧΙΟΥ</a:t>
            </a:r>
            <a:endParaRPr lang="el-GR" dirty="0"/>
          </a:p>
          <a:p>
            <a:r>
              <a:rPr lang="el-GR" dirty="0"/>
              <a:t>ΜΑΡΙΑ ΜΟΥΖΑΚΗ ΠΕ 87.08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ΑΝΑΤΟΜΙΑ ΛΕΚΑΝΗΣ- ΠΥΕΛΟΥ</a:t>
            </a:r>
            <a:endParaRPr lang="el-GR"/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147820" y="1880870"/>
            <a:ext cx="3771265" cy="448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l-GR" altLang="en-US"/>
              <a:t>ΚΙΝΗΣΕΙΣ ΛΕΚΑΝΗΣ</a:t>
            </a:r>
            <a:endParaRPr lang="el-GR" alt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857375" y="2603500"/>
            <a:ext cx="3416300" cy="34163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lang="el-GR" altLang="en-US"/>
              <a:t>ΠΡΟΣΘΙΑ - ΟΠΙΣΘΙΑ ΚΛΙΣΗ</a:t>
            </a:r>
            <a:endParaRPr lang="el-GR" altLang="en-US"/>
          </a:p>
          <a:p>
            <a:pPr marL="0" indent="0">
              <a:buNone/>
            </a:pPr>
            <a:endParaRPr lang="el-GR" altLang="en-US"/>
          </a:p>
          <a:p>
            <a:r>
              <a:rPr lang="el-GR" altLang="en-US"/>
              <a:t>ΣΤΡΟΦΗ (ΔΕΞΙΑ- ΑΡΙΣΤΕΡΑ)</a:t>
            </a:r>
            <a:endParaRPr lang="el-GR" altLang="en-US"/>
          </a:p>
          <a:p>
            <a:pPr marL="0" indent="0">
              <a:buNone/>
            </a:pPr>
            <a:endParaRPr lang="el-GR" altLang="en-US"/>
          </a:p>
          <a:p>
            <a:r>
              <a:rPr lang="el-GR" altLang="en-US"/>
              <a:t>ΠΛΑΓΙΑ ΚΛΙΣΗ (ΔΕΞΙΑ - ΑΡΙΣΤΕΡΑ)</a:t>
            </a:r>
            <a:endParaRPr lang="el-G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l-GR" altLang="en-US"/>
              <a:t>ΑΝΑΤΟΜΙΑ ΑΡΘΡΩΣΗΣ ΙΣΧΙΟΥ</a:t>
            </a:r>
            <a:endParaRPr lang="el-GR" alt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57065" y="1834515"/>
            <a:ext cx="3456305" cy="47809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l-GR" altLang="en-US"/>
              <a:t>ΚΙΝΗΣΕΙΣ ΑΡΘΡΩΣΗΣ ΙΣΧΙΟΥ</a:t>
            </a:r>
            <a:endParaRPr lang="el-GR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l-GR" altLang="en-US"/>
              <a:t>ΚΑΜΨΗ ΙΣΧΙΟΥ</a:t>
            </a:r>
            <a:endParaRPr lang="el-GR" altLang="en-US"/>
          </a:p>
        </p:txBody>
      </p:sp>
      <p:pic>
        <p:nvPicPr>
          <p:cNvPr id="10" name="Content Placeholder 9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132205" y="3429000"/>
            <a:ext cx="4537075" cy="244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765" y="3212465"/>
            <a:ext cx="4938395" cy="26631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l-GR" altLang="en-US"/>
              <a:t>ΕΚΤΑΣΗ ΙΣΧΙΟΥ</a:t>
            </a:r>
            <a:endParaRPr lang="el-GR" alt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155065" y="3323590"/>
            <a:ext cx="4824730" cy="258445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359140" y="3212465"/>
            <a:ext cx="2025650" cy="24771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l-GR" altLang="en-US"/>
              <a:t>ΑΠΑΓΩΓΗ ΙΣΧΙΟΥ</a:t>
            </a:r>
            <a:endParaRPr lang="el-GR" alt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454275" y="3960495"/>
            <a:ext cx="2225040" cy="131064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r>
              <a:rPr lang="el-GR" altLang="en-US"/>
              <a:t>ΠΡΟΣΑΓΩΓΗ ΙΣΧΙΟΥ</a:t>
            </a:r>
            <a:endParaRPr lang="el-GR" altLang="en-US"/>
          </a:p>
        </p:txBody>
      </p:sp>
      <p:pic>
        <p:nvPicPr>
          <p:cNvPr id="8" name="Content Placeholder 7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208395" y="3673475"/>
            <a:ext cx="4825365" cy="18846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l-GR" altLang="en-US"/>
              <a:t>ΕΣΩ ΣΤΡΟΦΗ ΙΣΧΙΟΥ</a:t>
            </a:r>
            <a:endParaRPr lang="el-GR" alt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155065" y="3301365"/>
            <a:ext cx="4824730" cy="262826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996430" y="2905760"/>
            <a:ext cx="4037330" cy="30238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l-GR" altLang="en-US"/>
              <a:t>ΕΞΩ ΣΤΡΟΦΗ ΙΣΧΙΟΥ</a:t>
            </a:r>
            <a:endParaRPr lang="el-GR" alt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786255" y="3716655"/>
            <a:ext cx="3420745" cy="1957705"/>
          </a:xfrm>
          <a:prstGeom prst="rect">
            <a:avLst/>
          </a:prstGeom>
        </p:spPr>
      </p:pic>
      <p:pic>
        <p:nvPicPr>
          <p:cNvPr id="8" name="Picture 7" descr="ΕΞΩ ΣΤΡΟΦΗ ΜΕ ΚΑΜΨΗ ΓΟΝΑΤΟΣ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955" y="2418715"/>
            <a:ext cx="2288540" cy="369379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343</Words>
  <Application>WPS Presentation</Application>
  <PresentationFormat>Ευρεία οθόνη</PresentationFormat>
  <Paragraphs>32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SimSun</vt:lpstr>
      <vt:lpstr>Wingdings</vt:lpstr>
      <vt:lpstr>Wingdings 3</vt:lpstr>
      <vt:lpstr>Arial</vt:lpstr>
      <vt:lpstr>Century Gothic</vt:lpstr>
      <vt:lpstr>Microsoft YaHei</vt:lpstr>
      <vt:lpstr>Arial Unicode MS</vt:lpstr>
      <vt:lpstr>Calibri</vt:lpstr>
      <vt:lpstr>Αίθουσα συσκέψεων "Ιόν"</vt:lpstr>
      <vt:lpstr>ΕΙΣΑΓΩΓΗ ΣΤΗ ΦΥΣΙΚΟΘΕΡΑΠΕΙΑ</vt:lpstr>
      <vt:lpstr>ΑΝΑΤΟΜΙΑ ΛΕΚΑΝΗΣ- ΠΥΕΛΟΥ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ΣΤΗ ΦΥΣΙΚΟΘΕΡΑΠΕΙΑ</dc:title>
  <dc:creator>Maria Mouzaki</dc:creator>
  <cp:lastModifiedBy>maria</cp:lastModifiedBy>
  <cp:revision>17</cp:revision>
  <dcterms:created xsi:type="dcterms:W3CDTF">2024-03-14T10:18:00Z</dcterms:created>
  <dcterms:modified xsi:type="dcterms:W3CDTF">2024-03-14T11:20:40Z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530EF3923BD04863A5990BA0CA93A814_12</vt:lpwstr>
  </property>
  <property fmtid="{D5CDD505-2E9C-101B-9397-08002B2CF9AE}" pid="3" name="KSOProductBuildVer">
    <vt:lpwstr>1033-12.2.0.13489</vt:lpwstr>
  </property>
</Properties>
</file>