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ΕΙΣΑΓΩΓΗ ΣΤΗ ΦΥΣΙΚΟΘΕΡΑΠΕΙΑ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 ΕΠΑΛ</a:t>
            </a:r>
            <a:endParaRPr lang="el-GR" dirty="0"/>
          </a:p>
          <a:p>
            <a:r>
              <a:rPr lang="el-GR" dirty="0"/>
              <a:t>ΚΙΝΗΣΕΙΣ Σ.Σ.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ΣΠΟΝΔΥΛΙΚΗ ΣΤΗΛΗ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23247" y="813296"/>
            <a:ext cx="2817846" cy="5890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5" y="2966720"/>
            <a:ext cx="5641340" cy="2494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ΚΙΝΗΣΕΙΣ Α.Μ.Σ.Σ.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ΚΑΜΨΗ- ΕΚΤΑΣΗ</a:t>
            </a:r>
            <a:endParaRPr lang="el-GR" dirty="0"/>
          </a:p>
          <a:p>
            <a:r>
              <a:rPr lang="el-GR" dirty="0"/>
              <a:t>ΠΛΑΓΙΑ ΚΑΜΨΗ (ΔΕΞΙΑ- ΑΡΙΣΤΕΡΑ)</a:t>
            </a:r>
            <a:endParaRPr lang="el-GR" dirty="0"/>
          </a:p>
          <a:p>
            <a:r>
              <a:rPr lang="el-GR" dirty="0"/>
              <a:t>ΣΤΡΟΦΗ (ΔΕΞΙΑ- ΑΡΙΣΤΕΡΑ)</a:t>
            </a:r>
            <a:endParaRPr lang="el-GR" dirty="0"/>
          </a:p>
          <a:p>
            <a:endParaRPr lang="el-GR" dirty="0"/>
          </a:p>
        </p:txBody>
      </p:sp>
      <p:pic>
        <p:nvPicPr>
          <p:cNvPr id="7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08713" y="2775753"/>
            <a:ext cx="4824412" cy="307179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ΚΙΝΗΣΕΙΣ Θ.Μ.Σ.Σ.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ΚΑΜΨΗ – ΕΚΤΑΣΗ</a:t>
            </a:r>
            <a:endParaRPr lang="el-GR" dirty="0"/>
          </a:p>
          <a:p>
            <a:r>
              <a:rPr lang="el-GR" dirty="0"/>
              <a:t>ΠΛΑΓΙΑ ΚΑΜΨΗ (ΔΕΞΙΑ- ΑΡΙΣΤΕΡΑ)</a:t>
            </a:r>
            <a:endParaRPr lang="el-GR" dirty="0"/>
          </a:p>
          <a:p>
            <a:r>
              <a:rPr lang="el-GR"/>
              <a:t>ΣΤΡΟΦΗ (ΔΕΞΙΑ – ΑΡΙΣΤΕΡΑ)</a:t>
            </a:r>
            <a:endParaRPr lang="el-GR"/>
          </a:p>
        </p:txBody>
      </p:sp>
      <p:pic>
        <p:nvPicPr>
          <p:cNvPr id="5" name="Picture 4" descr="200px-Thoracic_vertebrae_animatio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5525" y="2602865"/>
            <a:ext cx="3308350" cy="3308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ΚΙΝΗΣΕΙΣ Ο.Μ.Σ.Σ.</a:t>
            </a:r>
            <a:endParaRPr lang="el-GR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42685" y="2603500"/>
            <a:ext cx="4952365" cy="3075940"/>
          </a:xfrm>
          <a:prstGeom prst="rect">
            <a:avLst/>
          </a:prstGeom>
        </p:spPr>
      </p:pic>
      <p:sp>
        <p:nvSpPr>
          <p:cNvPr id="7" name="Content Placeholder 6"/>
          <p:cNvSpPr/>
          <p:nvPr>
            <p:ph sz="half" idx="2"/>
          </p:nvPr>
        </p:nvSpPr>
        <p:spPr>
          <a:xfrm>
            <a:off x="816292" y="2603500"/>
            <a:ext cx="4825159" cy="3416300"/>
          </a:xfrm>
        </p:spPr>
        <p:txBody>
          <a:bodyPr/>
          <a:p>
            <a:endParaRPr lang="el-GR" altLang="en-US"/>
          </a:p>
          <a:p>
            <a:endParaRPr lang="el-GR" altLang="en-US"/>
          </a:p>
          <a:p>
            <a:r>
              <a:rPr lang="el-GR" altLang="en-US"/>
              <a:t>ΚΑΜΨΗ- ΕΚΤΑΣΗ</a:t>
            </a:r>
            <a:endParaRPr lang="el-GR" altLang="en-US"/>
          </a:p>
          <a:p>
            <a:r>
              <a:rPr lang="el-GR" altLang="en-US"/>
              <a:t>ΠΛΑΓΙΑ ΚΑΜΨΗ (ΔΕΞΙΑ- ΑΡΙΣΤΕΡΑ)</a:t>
            </a:r>
            <a:endParaRPr lang="el-GR" altLang="en-US"/>
          </a:p>
          <a:p>
            <a:r>
              <a:rPr lang="el-GR" altLang="en-US"/>
              <a:t>ΣΤΡΟΦΗ (ΔΕΞΙΑ- ΑΡΙΣΤΕΡΑ)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Ι.Μ.Σ.Σ. -ΙΕΡΟ ΟΣΤΟΥΝ</a:t>
            </a: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l-GR" altLang="en-US"/>
          </a:p>
          <a:p>
            <a:endParaRPr lang="el-GR" altLang="en-US"/>
          </a:p>
          <a:p>
            <a:endParaRPr lang="el-GR" altLang="en-US"/>
          </a:p>
          <a:p>
            <a:r>
              <a:rPr lang="el-GR" altLang="en-US"/>
              <a:t>ΔΕΝ ΕΧΕΙ ΚΙΝΗΤΙΚΟΤΗΤΑ</a:t>
            </a:r>
            <a:endParaRPr lang="el-GR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2230" y="2911475"/>
            <a:ext cx="4385310" cy="245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ΚΟΚΚΥΓΑΣ</a:t>
            </a: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l-GR" altLang="en-US"/>
          </a:p>
          <a:p>
            <a:endParaRPr lang="el-GR" altLang="en-US"/>
          </a:p>
          <a:p>
            <a:endParaRPr lang="el-GR" altLang="en-US"/>
          </a:p>
          <a:p>
            <a:r>
              <a:rPr lang="el-GR" altLang="en-US"/>
              <a:t>ΔΕΝ ΕΧΕΙ ΚΙΝΗΤΙΚΟΤΗΤΑ</a:t>
            </a:r>
            <a:endParaRPr lang="el-GR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14210" y="2603500"/>
            <a:ext cx="3213100" cy="34163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391</Words>
  <Application>WPS Presentation</Application>
  <PresentationFormat>Ευρεία οθόνη</PresentationFormat>
  <Paragraphs>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>Arial Unicode MS</vt:lpstr>
      <vt:lpstr>Calibri</vt:lpstr>
      <vt:lpstr>Αίθουσα συσκέψεων "Ιόν"</vt:lpstr>
      <vt:lpstr>ΕΙΣΑΓΩΓΗ ΣΤΗ ΦΥΣΙΚΟΘΕΡΑΠΕΙΑ</vt:lpstr>
      <vt:lpstr>ΣΠΟΝΔΥΛΙΚΗ ΣΤΗΛΗ</vt:lpstr>
      <vt:lpstr>ΚΙΝΗΣΕΙΣ Α.Μ.Σ.Σ.</vt:lpstr>
      <vt:lpstr>ΚΙΝΗΣΕΙΣ Θ.Μ.Σ.Σ.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ΦΥΣΙΚΟΘΕΡΑΠΕΙΑ</dc:title>
  <dc:creator>Maria Mouzaki</dc:creator>
  <cp:lastModifiedBy>maria</cp:lastModifiedBy>
  <cp:revision>8</cp:revision>
  <dcterms:created xsi:type="dcterms:W3CDTF">2024-03-14T08:38:00Z</dcterms:created>
  <dcterms:modified xsi:type="dcterms:W3CDTF">2024-03-15T09:17:19Z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5B06E93D1FEC41FCA2283F32EF2D2EC7_12</vt:lpwstr>
  </property>
  <property fmtid="{D5CDD505-2E9C-101B-9397-08002B2CF9AE}" pid="3" name="KSOProductBuildVer">
    <vt:lpwstr>1033-12.2.0.13489</vt:lpwstr>
  </property>
</Properties>
</file>