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</p:sldMasterIdLst>
  <p:notesMasterIdLst>
    <p:notesMasterId r:id="rId21"/>
  </p:notesMasterIdLst>
  <p:handoutMasterIdLst>
    <p:handoutMasterId r:id="rId22"/>
  </p:handoutMasterIdLst>
  <p:sldIdLst>
    <p:sldId id="312" r:id="rId5"/>
    <p:sldId id="336" r:id="rId6"/>
    <p:sldId id="335" r:id="rId7"/>
    <p:sldId id="338" r:id="rId8"/>
    <p:sldId id="323" r:id="rId9"/>
    <p:sldId id="324" r:id="rId10"/>
    <p:sldId id="325" r:id="rId11"/>
    <p:sldId id="326" r:id="rId12"/>
    <p:sldId id="327" r:id="rId13"/>
    <p:sldId id="328" r:id="rId14"/>
    <p:sldId id="330" r:id="rId15"/>
    <p:sldId id="331" r:id="rId16"/>
    <p:sldId id="332" r:id="rId17"/>
    <p:sldId id="333" r:id="rId18"/>
    <p:sldId id="337" r:id="rId19"/>
    <p:sldId id="339" r:id="rId20"/>
  </p:sldIdLst>
  <p:sldSz cx="12192000" cy="6858000"/>
  <p:notesSz cx="13716000" cy="2438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nagiotis Moraitis" initials="PM" lastIdx="2" clrIdx="0">
    <p:extLst>
      <p:ext uri="{19B8F6BF-5375-455C-9EA6-DF929625EA0E}">
        <p15:presenceInfo xmlns:p15="http://schemas.microsoft.com/office/powerpoint/2012/main" userId="1cfa4a9ab626b83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CDCE"/>
    <a:srgbClr val="FDFAF6"/>
    <a:srgbClr val="202C8F"/>
    <a:srgbClr val="FDFBF6"/>
    <a:srgbClr val="AAC4E9"/>
    <a:srgbClr val="DF8C8C"/>
    <a:srgbClr val="D4D593"/>
    <a:srgbClr val="E6F0FE"/>
    <a:srgbClr val="CDBE8A"/>
    <a:srgbClr val="F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75DCB02-9BB8-47FD-8907-85C794F793BA}" styleName="Στυλ με θέμα 1 - Έμφαση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Στυλ με θέμα 1 - Έμφαση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5388" autoAdjust="0"/>
  </p:normalViewPr>
  <p:slideViewPr>
    <p:cSldViewPr snapToGrid="0" snapToObjects="1">
      <p:cViewPr varScale="1">
        <p:scale>
          <a:sx n="115" d="100"/>
          <a:sy n="115" d="100"/>
        </p:scale>
        <p:origin x="610" y="77"/>
      </p:cViewPr>
      <p:guideLst>
        <p:guide orient="horz" pos="2616"/>
        <p:guide orient="horz" pos="3264"/>
        <p:guide pos="6912"/>
        <p:guide orient="horz"/>
        <p:guide orient="horz" pos="4008"/>
        <p:guide orient="horz" pos="2352"/>
        <p:guide pos="6696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pos="5256"/>
        <p:guide pos="72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25" d="100"/>
          <a:sy n="25" d="100"/>
        </p:scale>
        <p:origin x="348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351C38-472E-42D9-9EC9-C955BBE48C40}" type="doc">
      <dgm:prSet loTypeId="urn:microsoft.com/office/officeart/2005/8/layout/funnel1" loCatId="relationship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ACA049E4-3E86-464C-A64E-846CF85F4486}">
      <dgm:prSet phldrT="[Κείμενο]" custT="1"/>
      <dgm:spPr/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solidFill>
                <a:srgbClr val="1F2C8F"/>
              </a:solidFill>
              <a:latin typeface="Sabon Next LT"/>
              <a:ea typeface="+mn-ea"/>
              <a:cs typeface="+mn-cs"/>
            </a:rPr>
            <a:t>Ορυκτά Καύσιμα</a:t>
          </a:r>
          <a:endParaRPr lang="en-US" sz="1800" kern="1200" dirty="0">
            <a:solidFill>
              <a:srgbClr val="1F2C8F"/>
            </a:solidFill>
            <a:latin typeface="Sabon Next LT"/>
            <a:ea typeface="+mn-ea"/>
            <a:cs typeface="+mn-cs"/>
          </a:endParaRPr>
        </a:p>
      </dgm:t>
    </dgm:pt>
    <dgm:pt modelId="{16DF4A43-67C4-4B87-A14B-DE2D72EBC971}" type="parTrans" cxnId="{83CF1D32-F3A9-44AA-8492-65418ABB9E7D}">
      <dgm:prSet/>
      <dgm:spPr/>
      <dgm:t>
        <a:bodyPr/>
        <a:lstStyle/>
        <a:p>
          <a:endParaRPr lang="en-US"/>
        </a:p>
      </dgm:t>
    </dgm:pt>
    <dgm:pt modelId="{6791526B-22CC-4B9C-B810-4277B5A7E31D}" type="sibTrans" cxnId="{83CF1D32-F3A9-44AA-8492-65418ABB9E7D}">
      <dgm:prSet/>
      <dgm:spPr/>
      <dgm:t>
        <a:bodyPr/>
        <a:lstStyle/>
        <a:p>
          <a:endParaRPr lang="en-US"/>
        </a:p>
      </dgm:t>
    </dgm:pt>
    <dgm:pt modelId="{02BD9F10-EC56-4211-A4C9-1B3E118C2569}">
      <dgm:prSet phldrT="[Κείμενο]" custT="1"/>
      <dgm:spPr/>
      <dgm:t>
        <a:bodyPr/>
        <a:lstStyle/>
        <a:p>
          <a:pPr>
            <a:buNone/>
          </a:pPr>
          <a:r>
            <a:rPr lang="el-GR" sz="1800" kern="1200" dirty="0">
              <a:solidFill>
                <a:schemeClr val="accent6"/>
              </a:solidFill>
              <a:latin typeface="+mn-lt"/>
              <a:ea typeface="+mn-ea"/>
              <a:cs typeface="+mn-cs"/>
            </a:rPr>
            <a:t>ΚΑΥΣΗ</a:t>
          </a:r>
          <a:r>
            <a:rPr lang="el-GR" sz="2600" kern="1200" dirty="0"/>
            <a:t> </a:t>
          </a:r>
          <a:endParaRPr lang="en-US" sz="2600" kern="1200" dirty="0"/>
        </a:p>
      </dgm:t>
    </dgm:pt>
    <dgm:pt modelId="{1C18FBE9-8ECD-43F2-8DAF-F9180AFF6FCA}" type="parTrans" cxnId="{FBCDA39A-4624-4203-8992-95A384AD1351}">
      <dgm:prSet/>
      <dgm:spPr/>
      <dgm:t>
        <a:bodyPr/>
        <a:lstStyle/>
        <a:p>
          <a:endParaRPr lang="en-US"/>
        </a:p>
      </dgm:t>
    </dgm:pt>
    <dgm:pt modelId="{6166A60B-A2AB-4685-A534-67C8C46929C3}" type="sibTrans" cxnId="{FBCDA39A-4624-4203-8992-95A384AD1351}">
      <dgm:prSet/>
      <dgm:spPr/>
      <dgm:t>
        <a:bodyPr/>
        <a:lstStyle/>
        <a:p>
          <a:endParaRPr lang="en-US"/>
        </a:p>
      </dgm:t>
    </dgm:pt>
    <dgm:pt modelId="{7735189E-31E3-4705-9B97-43B121EDB4F9}">
      <dgm:prSet phldrT="[Κείμενο]" custT="1"/>
      <dgm:spPr/>
      <dgm:t>
        <a:bodyPr/>
        <a:lstStyle/>
        <a:p>
          <a:pPr>
            <a:buNone/>
          </a:pPr>
          <a:r>
            <a:rPr lang="el-GR" sz="1800" kern="1200" dirty="0">
              <a:solidFill>
                <a:srgbClr val="1F2C8F"/>
              </a:solidFill>
              <a:latin typeface="Sabon Next LT"/>
              <a:ea typeface="+mn-ea"/>
              <a:cs typeface="+mn-cs"/>
            </a:rPr>
            <a:t>Παράγωγα Καύσιμα</a:t>
          </a:r>
          <a:endParaRPr lang="en-US" sz="1800" kern="1200" dirty="0">
            <a:solidFill>
              <a:srgbClr val="1F2C8F"/>
            </a:solidFill>
            <a:latin typeface="Sabon Next LT"/>
            <a:ea typeface="+mn-ea"/>
            <a:cs typeface="+mn-cs"/>
          </a:endParaRPr>
        </a:p>
      </dgm:t>
    </dgm:pt>
    <dgm:pt modelId="{F1755382-057A-4C43-ACA7-50FE3118694D}" type="parTrans" cxnId="{C8B45E95-FD43-4421-A45D-5C4602DC526B}">
      <dgm:prSet/>
      <dgm:spPr/>
      <dgm:t>
        <a:bodyPr/>
        <a:lstStyle/>
        <a:p>
          <a:endParaRPr lang="en-US"/>
        </a:p>
      </dgm:t>
    </dgm:pt>
    <dgm:pt modelId="{7EBE85F0-2271-4486-A151-22CA88E84D2D}" type="sibTrans" cxnId="{C8B45E95-FD43-4421-A45D-5C4602DC526B}">
      <dgm:prSet/>
      <dgm:spPr/>
      <dgm:t>
        <a:bodyPr/>
        <a:lstStyle/>
        <a:p>
          <a:endParaRPr lang="en-US"/>
        </a:p>
      </dgm:t>
    </dgm:pt>
    <dgm:pt modelId="{E4BD2E21-9870-4836-9AFA-B4681973FC21}">
      <dgm:prSet phldrT="[Κείμενο]" custT="1"/>
      <dgm:spPr/>
      <dgm:t>
        <a:bodyPr/>
        <a:lstStyle/>
        <a:p>
          <a:pPr>
            <a:buNone/>
          </a:pPr>
          <a:r>
            <a:rPr lang="el-GR" sz="1800" kern="1200" dirty="0">
              <a:solidFill>
                <a:srgbClr val="1F2C8F"/>
              </a:solidFill>
              <a:latin typeface="Sabon Next LT"/>
              <a:ea typeface="+mn-ea"/>
              <a:cs typeface="+mn-cs"/>
            </a:rPr>
            <a:t>Είδη Άνθρακα</a:t>
          </a:r>
          <a:endParaRPr lang="en-US" sz="1800" kern="1200" dirty="0">
            <a:solidFill>
              <a:srgbClr val="1F2C8F"/>
            </a:solidFill>
            <a:latin typeface="Sabon Next LT"/>
            <a:ea typeface="+mn-ea"/>
            <a:cs typeface="+mn-cs"/>
          </a:endParaRPr>
        </a:p>
      </dgm:t>
    </dgm:pt>
    <dgm:pt modelId="{51CB1A84-E646-4689-ADAD-5227D2A7AE78}" type="parTrans" cxnId="{55E4AA22-D873-4BBE-80A6-3FA1224FA8DB}">
      <dgm:prSet/>
      <dgm:spPr/>
      <dgm:t>
        <a:bodyPr/>
        <a:lstStyle/>
        <a:p>
          <a:endParaRPr lang="en-US"/>
        </a:p>
      </dgm:t>
    </dgm:pt>
    <dgm:pt modelId="{5DB3F77A-8C84-41A8-A7A4-3D39D7439A0F}" type="sibTrans" cxnId="{55E4AA22-D873-4BBE-80A6-3FA1224FA8DB}">
      <dgm:prSet/>
      <dgm:spPr/>
      <dgm:t>
        <a:bodyPr/>
        <a:lstStyle/>
        <a:p>
          <a:endParaRPr lang="en-US"/>
        </a:p>
      </dgm:t>
    </dgm:pt>
    <dgm:pt modelId="{8D070F0F-4BD3-4DF7-B71B-BDA1DF52530A}" type="pres">
      <dgm:prSet presAssocID="{EC351C38-472E-42D9-9EC9-C955BBE48C40}" presName="Name0" presStyleCnt="0">
        <dgm:presLayoutVars>
          <dgm:chMax val="4"/>
          <dgm:resizeHandles val="exact"/>
        </dgm:presLayoutVars>
      </dgm:prSet>
      <dgm:spPr/>
    </dgm:pt>
    <dgm:pt modelId="{B1BCCB1C-DA88-45AC-90EE-68C73A62CE1A}" type="pres">
      <dgm:prSet presAssocID="{EC351C38-472E-42D9-9EC9-C955BBE48C40}" presName="ellipse" presStyleLbl="trBgShp" presStyleIdx="0" presStyleCnt="1" custScaleY="134895" custLinFactNeighborX="-1314" custLinFactNeighborY="11389"/>
      <dgm:spPr/>
    </dgm:pt>
    <dgm:pt modelId="{3502D384-3629-45B6-9B17-C9F874F0AEA0}" type="pres">
      <dgm:prSet presAssocID="{EC351C38-472E-42D9-9EC9-C955BBE48C40}" presName="arrow1" presStyleLbl="fgShp" presStyleIdx="0" presStyleCnt="1"/>
      <dgm:spPr/>
    </dgm:pt>
    <dgm:pt modelId="{9E17D33E-6734-4C20-A180-1E4B6EBD859D}" type="pres">
      <dgm:prSet presAssocID="{EC351C38-472E-42D9-9EC9-C955BBE48C40}" presName="rectangle" presStyleLbl="revTx" presStyleIdx="0" presStyleCnt="1">
        <dgm:presLayoutVars>
          <dgm:bulletEnabled val="1"/>
        </dgm:presLayoutVars>
      </dgm:prSet>
      <dgm:spPr/>
    </dgm:pt>
    <dgm:pt modelId="{9E549CF1-E956-4C62-AB85-503C90290B91}" type="pres">
      <dgm:prSet presAssocID="{E4BD2E21-9870-4836-9AFA-B4681973FC21}" presName="item1" presStyleLbl="node1" presStyleIdx="0" presStyleCnt="3" custScaleX="130686" custScaleY="106042" custLinFactNeighborX="-11383" custLinFactNeighborY="8009">
        <dgm:presLayoutVars>
          <dgm:bulletEnabled val="1"/>
        </dgm:presLayoutVars>
      </dgm:prSet>
      <dgm:spPr/>
    </dgm:pt>
    <dgm:pt modelId="{6FA30417-71E8-4D98-A9E3-7A902F3BD555}" type="pres">
      <dgm:prSet presAssocID="{7735189E-31E3-4705-9B97-43B121EDB4F9}" presName="item2" presStyleLbl="node1" presStyleIdx="1" presStyleCnt="3" custScaleX="139604" custLinFactNeighborX="660" custLinFactNeighborY="-16969">
        <dgm:presLayoutVars>
          <dgm:bulletEnabled val="1"/>
        </dgm:presLayoutVars>
      </dgm:prSet>
      <dgm:spPr/>
    </dgm:pt>
    <dgm:pt modelId="{06E0C6F4-EFE5-4ED1-9387-E85359F4C107}" type="pres">
      <dgm:prSet presAssocID="{02BD9F10-EC56-4211-A4C9-1B3E118C2569}" presName="item3" presStyleLbl="node1" presStyleIdx="2" presStyleCnt="3" custScaleX="122388" custLinFactNeighborX="42899" custLinFactNeighborY="8722">
        <dgm:presLayoutVars>
          <dgm:bulletEnabled val="1"/>
        </dgm:presLayoutVars>
      </dgm:prSet>
      <dgm:spPr/>
    </dgm:pt>
    <dgm:pt modelId="{01E7C43E-CD90-442C-BBCB-5D77F5150A5F}" type="pres">
      <dgm:prSet presAssocID="{EC351C38-472E-42D9-9EC9-C955BBE48C40}" presName="funnel" presStyleLbl="trAlignAcc1" presStyleIdx="0" presStyleCnt="1" custScaleX="108906" custScaleY="108349" custLinFactNeighborX="0" custLinFactNeighborY="1810"/>
      <dgm:spPr/>
    </dgm:pt>
  </dgm:ptLst>
  <dgm:cxnLst>
    <dgm:cxn modelId="{C8739304-8548-4E81-B04C-71549A2CFC33}" type="presOf" srcId="{ACA049E4-3E86-464C-A64E-846CF85F4486}" destId="{06E0C6F4-EFE5-4ED1-9387-E85359F4C107}" srcOrd="0" destOrd="0" presId="urn:microsoft.com/office/officeart/2005/8/layout/funnel1"/>
    <dgm:cxn modelId="{3814E909-B7FF-4285-B8A3-471E8BCF0CA2}" type="presOf" srcId="{7735189E-31E3-4705-9B97-43B121EDB4F9}" destId="{9E549CF1-E956-4C62-AB85-503C90290B91}" srcOrd="0" destOrd="0" presId="urn:microsoft.com/office/officeart/2005/8/layout/funnel1"/>
    <dgm:cxn modelId="{DC54DF17-86F9-4DB4-B53E-00F13A402706}" type="presOf" srcId="{02BD9F10-EC56-4211-A4C9-1B3E118C2569}" destId="{9E17D33E-6734-4C20-A180-1E4B6EBD859D}" srcOrd="0" destOrd="0" presId="urn:microsoft.com/office/officeart/2005/8/layout/funnel1"/>
    <dgm:cxn modelId="{55E4AA22-D873-4BBE-80A6-3FA1224FA8DB}" srcId="{EC351C38-472E-42D9-9EC9-C955BBE48C40}" destId="{E4BD2E21-9870-4836-9AFA-B4681973FC21}" srcOrd="1" destOrd="0" parTransId="{51CB1A84-E646-4689-ADAD-5227D2A7AE78}" sibTransId="{5DB3F77A-8C84-41A8-A7A4-3D39D7439A0F}"/>
    <dgm:cxn modelId="{83CF1D32-F3A9-44AA-8492-65418ABB9E7D}" srcId="{EC351C38-472E-42D9-9EC9-C955BBE48C40}" destId="{ACA049E4-3E86-464C-A64E-846CF85F4486}" srcOrd="0" destOrd="0" parTransId="{16DF4A43-67C4-4B87-A14B-DE2D72EBC971}" sibTransId="{6791526B-22CC-4B9C-B810-4277B5A7E31D}"/>
    <dgm:cxn modelId="{3D1A2D35-2C0A-4097-A3C0-7C55095356CC}" type="presOf" srcId="{E4BD2E21-9870-4836-9AFA-B4681973FC21}" destId="{6FA30417-71E8-4D98-A9E3-7A902F3BD555}" srcOrd="0" destOrd="0" presId="urn:microsoft.com/office/officeart/2005/8/layout/funnel1"/>
    <dgm:cxn modelId="{C8B45E95-FD43-4421-A45D-5C4602DC526B}" srcId="{EC351C38-472E-42D9-9EC9-C955BBE48C40}" destId="{7735189E-31E3-4705-9B97-43B121EDB4F9}" srcOrd="2" destOrd="0" parTransId="{F1755382-057A-4C43-ACA7-50FE3118694D}" sibTransId="{7EBE85F0-2271-4486-A151-22CA88E84D2D}"/>
    <dgm:cxn modelId="{FBCDA39A-4624-4203-8992-95A384AD1351}" srcId="{EC351C38-472E-42D9-9EC9-C955BBE48C40}" destId="{02BD9F10-EC56-4211-A4C9-1B3E118C2569}" srcOrd="3" destOrd="0" parTransId="{1C18FBE9-8ECD-43F2-8DAF-F9180AFF6FCA}" sibTransId="{6166A60B-A2AB-4685-A534-67C8C46929C3}"/>
    <dgm:cxn modelId="{2B40C5FA-4785-414A-A6C8-BB997BA1901C}" type="presOf" srcId="{EC351C38-472E-42D9-9EC9-C955BBE48C40}" destId="{8D070F0F-4BD3-4DF7-B71B-BDA1DF52530A}" srcOrd="0" destOrd="0" presId="urn:microsoft.com/office/officeart/2005/8/layout/funnel1"/>
    <dgm:cxn modelId="{03F468C1-A6E0-40B1-BE83-E3B186E9F866}" type="presParOf" srcId="{8D070F0F-4BD3-4DF7-B71B-BDA1DF52530A}" destId="{B1BCCB1C-DA88-45AC-90EE-68C73A62CE1A}" srcOrd="0" destOrd="0" presId="urn:microsoft.com/office/officeart/2005/8/layout/funnel1"/>
    <dgm:cxn modelId="{39891E1C-325F-4C83-BF05-19CCD46BDFDC}" type="presParOf" srcId="{8D070F0F-4BD3-4DF7-B71B-BDA1DF52530A}" destId="{3502D384-3629-45B6-9B17-C9F874F0AEA0}" srcOrd="1" destOrd="0" presId="urn:microsoft.com/office/officeart/2005/8/layout/funnel1"/>
    <dgm:cxn modelId="{7D7DBE56-86BF-46EE-BD86-09DF4F297C38}" type="presParOf" srcId="{8D070F0F-4BD3-4DF7-B71B-BDA1DF52530A}" destId="{9E17D33E-6734-4C20-A180-1E4B6EBD859D}" srcOrd="2" destOrd="0" presId="urn:microsoft.com/office/officeart/2005/8/layout/funnel1"/>
    <dgm:cxn modelId="{B045242D-1EE9-48F5-8E9D-37DE730E7BF2}" type="presParOf" srcId="{8D070F0F-4BD3-4DF7-B71B-BDA1DF52530A}" destId="{9E549CF1-E956-4C62-AB85-503C90290B91}" srcOrd="3" destOrd="0" presId="urn:microsoft.com/office/officeart/2005/8/layout/funnel1"/>
    <dgm:cxn modelId="{4F32A6F1-2091-4A26-8524-403CD77DF3E5}" type="presParOf" srcId="{8D070F0F-4BD3-4DF7-B71B-BDA1DF52530A}" destId="{6FA30417-71E8-4D98-A9E3-7A902F3BD555}" srcOrd="4" destOrd="0" presId="urn:microsoft.com/office/officeart/2005/8/layout/funnel1"/>
    <dgm:cxn modelId="{FDBC6B08-C204-469F-995A-D30CB631671E}" type="presParOf" srcId="{8D070F0F-4BD3-4DF7-B71B-BDA1DF52530A}" destId="{06E0C6F4-EFE5-4ED1-9387-E85359F4C107}" srcOrd="5" destOrd="0" presId="urn:microsoft.com/office/officeart/2005/8/layout/funnel1"/>
    <dgm:cxn modelId="{DF60E3DF-058D-405F-9842-CEF1DADDA080}" type="presParOf" srcId="{8D070F0F-4BD3-4DF7-B71B-BDA1DF52530A}" destId="{01E7C43E-CD90-442C-BBCB-5D77F5150A5F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DB5A5A-2C90-4001-8364-082B2DC24866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FCB7B4-A8F9-4E54-BA96-057E54317B57}">
      <dgm:prSet phldrT="[Κείμενο]" custT="1"/>
      <dgm:spPr/>
      <dgm:t>
        <a:bodyPr/>
        <a:lstStyle/>
        <a:p>
          <a:r>
            <a:rPr lang="el-GR" sz="1800" kern="1200" dirty="0">
              <a:solidFill>
                <a:schemeClr val="accent6"/>
              </a:solidFill>
              <a:latin typeface="+mn-lt"/>
              <a:ea typeface="+mn-ea"/>
              <a:cs typeface="+mn-cs"/>
            </a:rPr>
            <a:t>Ενεργειακή κρίση</a:t>
          </a:r>
          <a:endParaRPr lang="en-US" sz="1800" kern="1200" dirty="0">
            <a:solidFill>
              <a:schemeClr val="accent6"/>
            </a:solidFill>
            <a:latin typeface="+mn-lt"/>
            <a:ea typeface="+mn-ea"/>
            <a:cs typeface="+mn-cs"/>
          </a:endParaRPr>
        </a:p>
      </dgm:t>
    </dgm:pt>
    <dgm:pt modelId="{A17442D4-473D-4031-8979-3465F4B36E02}" type="parTrans" cxnId="{6700EB50-CC7B-49BB-98C9-F6C7CEAEDA1E}">
      <dgm:prSet/>
      <dgm:spPr/>
      <dgm:t>
        <a:bodyPr/>
        <a:lstStyle/>
        <a:p>
          <a:endParaRPr lang="en-US"/>
        </a:p>
      </dgm:t>
    </dgm:pt>
    <dgm:pt modelId="{443A436F-099C-4618-B518-87AB02966E92}" type="sibTrans" cxnId="{6700EB50-CC7B-49BB-98C9-F6C7CEAEDA1E}">
      <dgm:prSet/>
      <dgm:spPr/>
      <dgm:t>
        <a:bodyPr/>
        <a:lstStyle/>
        <a:p>
          <a:endParaRPr lang="en-US"/>
        </a:p>
      </dgm:t>
    </dgm:pt>
    <dgm:pt modelId="{576775AD-FA14-470D-93CB-779D23FD4F10}">
      <dgm:prSet phldrT="[Κείμενο]" custT="1"/>
      <dgm:spPr/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solidFill>
                <a:srgbClr val="1F2C8F"/>
              </a:solidFill>
              <a:latin typeface="Sabon Next LT"/>
              <a:ea typeface="+mn-ea"/>
              <a:cs typeface="+mn-cs"/>
            </a:rPr>
            <a:t>Μόλυνση του περιβάλλοντος</a:t>
          </a:r>
          <a:endParaRPr lang="en-US" sz="1800" kern="1200" dirty="0">
            <a:solidFill>
              <a:srgbClr val="1F2C8F"/>
            </a:solidFill>
            <a:latin typeface="Sabon Next LT"/>
            <a:ea typeface="+mn-ea"/>
            <a:cs typeface="+mn-cs"/>
          </a:endParaRPr>
        </a:p>
      </dgm:t>
    </dgm:pt>
    <dgm:pt modelId="{14CDFC16-69A9-4645-A2EA-82AE6F2400DF}" type="parTrans" cxnId="{6A69ABD4-11EC-4439-8F1A-5FA657D1682B}">
      <dgm:prSet/>
      <dgm:spPr/>
      <dgm:t>
        <a:bodyPr/>
        <a:lstStyle/>
        <a:p>
          <a:endParaRPr lang="en-US"/>
        </a:p>
      </dgm:t>
    </dgm:pt>
    <dgm:pt modelId="{893E6F76-A8E5-4F41-BE10-59AB1630F6A6}" type="sibTrans" cxnId="{6A69ABD4-11EC-4439-8F1A-5FA657D1682B}">
      <dgm:prSet/>
      <dgm:spPr/>
      <dgm:t>
        <a:bodyPr/>
        <a:lstStyle/>
        <a:p>
          <a:endParaRPr lang="en-US"/>
        </a:p>
      </dgm:t>
    </dgm:pt>
    <dgm:pt modelId="{7E6A7A1D-BEBD-4F10-A562-65E087BE9ED9}" type="pres">
      <dgm:prSet presAssocID="{EBDB5A5A-2C90-4001-8364-082B2DC24866}" presName="Name0" presStyleCnt="0">
        <dgm:presLayoutVars>
          <dgm:dir/>
          <dgm:resizeHandles val="exact"/>
        </dgm:presLayoutVars>
      </dgm:prSet>
      <dgm:spPr/>
    </dgm:pt>
    <dgm:pt modelId="{AA8AE819-FCD3-48C9-824C-326AAB1C0615}" type="pres">
      <dgm:prSet presAssocID="{06FCB7B4-A8F9-4E54-BA96-057E54317B57}" presName="compNode" presStyleCnt="0"/>
      <dgm:spPr/>
    </dgm:pt>
    <dgm:pt modelId="{B6DF5B64-88AC-4BDF-9CA6-4D6C9D67C0B8}" type="pres">
      <dgm:prSet presAssocID="{06FCB7B4-A8F9-4E54-BA96-057E54317B57}" presName="pictRect" presStyleLbl="node1" presStyleIdx="0" presStyleCnt="2" custScaleX="154378" custScaleY="132777"/>
      <dgm:spPr>
        <a:blipFill rotWithShape="1">
          <a:blip xmlns:r="http://schemas.openxmlformats.org/officeDocument/2006/relationships" r:embed="rId1"/>
          <a:srcRect/>
          <a:stretch>
            <a:fillRect l="-14000" r="-14000"/>
          </a:stretch>
        </a:blipFill>
      </dgm:spPr>
    </dgm:pt>
    <dgm:pt modelId="{77514706-6A74-41B0-982D-61BAEC1DD07B}" type="pres">
      <dgm:prSet presAssocID="{06FCB7B4-A8F9-4E54-BA96-057E54317B57}" presName="textRect" presStyleLbl="revTx" presStyleIdx="0" presStyleCnt="2" custScaleY="28462" custLinFactNeighborX="186" custLinFactNeighborY="7">
        <dgm:presLayoutVars>
          <dgm:bulletEnabled val="1"/>
        </dgm:presLayoutVars>
      </dgm:prSet>
      <dgm:spPr/>
    </dgm:pt>
    <dgm:pt modelId="{9A441D82-F39E-44D9-AD4C-DD3C852666A3}" type="pres">
      <dgm:prSet presAssocID="{443A436F-099C-4618-B518-87AB02966E92}" presName="sibTrans" presStyleLbl="sibTrans2D1" presStyleIdx="0" presStyleCnt="0"/>
      <dgm:spPr/>
    </dgm:pt>
    <dgm:pt modelId="{274424E2-8212-49AE-809A-4A666B3E48E0}" type="pres">
      <dgm:prSet presAssocID="{576775AD-FA14-470D-93CB-779D23FD4F10}" presName="compNode" presStyleCnt="0"/>
      <dgm:spPr/>
    </dgm:pt>
    <dgm:pt modelId="{1D5FCC4C-EDDC-418F-9F03-18851DBD19CB}" type="pres">
      <dgm:prSet presAssocID="{576775AD-FA14-470D-93CB-779D23FD4F10}" presName="pictRect" presStyleLbl="node1" presStyleIdx="1" presStyleCnt="2" custScaleX="154378" custScaleY="132777"/>
      <dgm:spPr>
        <a:blipFill rotWithShape="1">
          <a:blip xmlns:r="http://schemas.openxmlformats.org/officeDocument/2006/relationships" r:embed="rId2"/>
          <a:srcRect/>
          <a:stretch>
            <a:fillRect l="-12000" r="-12000"/>
          </a:stretch>
        </a:blipFill>
      </dgm:spPr>
    </dgm:pt>
    <dgm:pt modelId="{A45DDD9B-BC65-4018-A4E4-68C1C7C78C22}" type="pres">
      <dgm:prSet presAssocID="{576775AD-FA14-470D-93CB-779D23FD4F10}" presName="textRect" presStyleLbl="revTx" presStyleIdx="1" presStyleCnt="2" custScaleX="163919" custScaleY="30811">
        <dgm:presLayoutVars>
          <dgm:bulletEnabled val="1"/>
        </dgm:presLayoutVars>
      </dgm:prSet>
      <dgm:spPr/>
    </dgm:pt>
  </dgm:ptLst>
  <dgm:cxnLst>
    <dgm:cxn modelId="{3B49CE2F-ECAF-42D8-A577-881DED987D71}" type="presOf" srcId="{443A436F-099C-4618-B518-87AB02966E92}" destId="{9A441D82-F39E-44D9-AD4C-DD3C852666A3}" srcOrd="0" destOrd="0" presId="urn:microsoft.com/office/officeart/2005/8/layout/pList1"/>
    <dgm:cxn modelId="{5198B735-FBD2-4B42-AF73-B56E08A97538}" type="presOf" srcId="{EBDB5A5A-2C90-4001-8364-082B2DC24866}" destId="{7E6A7A1D-BEBD-4F10-A562-65E087BE9ED9}" srcOrd="0" destOrd="0" presId="urn:microsoft.com/office/officeart/2005/8/layout/pList1"/>
    <dgm:cxn modelId="{6700EB50-CC7B-49BB-98C9-F6C7CEAEDA1E}" srcId="{EBDB5A5A-2C90-4001-8364-082B2DC24866}" destId="{06FCB7B4-A8F9-4E54-BA96-057E54317B57}" srcOrd="0" destOrd="0" parTransId="{A17442D4-473D-4031-8979-3465F4B36E02}" sibTransId="{443A436F-099C-4618-B518-87AB02966E92}"/>
    <dgm:cxn modelId="{A0F67D9E-168D-4510-B305-585E27A8EDC1}" type="presOf" srcId="{576775AD-FA14-470D-93CB-779D23FD4F10}" destId="{A45DDD9B-BC65-4018-A4E4-68C1C7C78C22}" srcOrd="0" destOrd="0" presId="urn:microsoft.com/office/officeart/2005/8/layout/pList1"/>
    <dgm:cxn modelId="{6A69ABD4-11EC-4439-8F1A-5FA657D1682B}" srcId="{EBDB5A5A-2C90-4001-8364-082B2DC24866}" destId="{576775AD-FA14-470D-93CB-779D23FD4F10}" srcOrd="1" destOrd="0" parTransId="{14CDFC16-69A9-4645-A2EA-82AE6F2400DF}" sibTransId="{893E6F76-A8E5-4F41-BE10-59AB1630F6A6}"/>
    <dgm:cxn modelId="{1E3F57E8-5563-4633-BDF7-1DF0797EADA3}" type="presOf" srcId="{06FCB7B4-A8F9-4E54-BA96-057E54317B57}" destId="{77514706-6A74-41B0-982D-61BAEC1DD07B}" srcOrd="0" destOrd="0" presId="urn:microsoft.com/office/officeart/2005/8/layout/pList1"/>
    <dgm:cxn modelId="{3BB0CB81-4948-4572-92C2-B33206434900}" type="presParOf" srcId="{7E6A7A1D-BEBD-4F10-A562-65E087BE9ED9}" destId="{AA8AE819-FCD3-48C9-824C-326AAB1C0615}" srcOrd="0" destOrd="0" presId="urn:microsoft.com/office/officeart/2005/8/layout/pList1"/>
    <dgm:cxn modelId="{2C20B9D3-7309-4E4D-8FAF-EFC3E63DACE4}" type="presParOf" srcId="{AA8AE819-FCD3-48C9-824C-326AAB1C0615}" destId="{B6DF5B64-88AC-4BDF-9CA6-4D6C9D67C0B8}" srcOrd="0" destOrd="0" presId="urn:microsoft.com/office/officeart/2005/8/layout/pList1"/>
    <dgm:cxn modelId="{48DB5CE9-8048-4A2A-B3AE-0872DA2C2DE8}" type="presParOf" srcId="{AA8AE819-FCD3-48C9-824C-326AAB1C0615}" destId="{77514706-6A74-41B0-982D-61BAEC1DD07B}" srcOrd="1" destOrd="0" presId="urn:microsoft.com/office/officeart/2005/8/layout/pList1"/>
    <dgm:cxn modelId="{A729D822-4DE3-473C-850A-504B0B4E7D81}" type="presParOf" srcId="{7E6A7A1D-BEBD-4F10-A562-65E087BE9ED9}" destId="{9A441D82-F39E-44D9-AD4C-DD3C852666A3}" srcOrd="1" destOrd="0" presId="urn:microsoft.com/office/officeart/2005/8/layout/pList1"/>
    <dgm:cxn modelId="{CE9F0C95-CB79-4956-9B78-CAB49368C296}" type="presParOf" srcId="{7E6A7A1D-BEBD-4F10-A562-65E087BE9ED9}" destId="{274424E2-8212-49AE-809A-4A666B3E48E0}" srcOrd="2" destOrd="0" presId="urn:microsoft.com/office/officeart/2005/8/layout/pList1"/>
    <dgm:cxn modelId="{4BF02685-8C8D-48AB-AE25-D5864232C244}" type="presParOf" srcId="{274424E2-8212-49AE-809A-4A666B3E48E0}" destId="{1D5FCC4C-EDDC-418F-9F03-18851DBD19CB}" srcOrd="0" destOrd="0" presId="urn:microsoft.com/office/officeart/2005/8/layout/pList1"/>
    <dgm:cxn modelId="{92280A17-058D-4950-97DE-0C4919E09320}" type="presParOf" srcId="{274424E2-8212-49AE-809A-4A666B3E48E0}" destId="{A45DDD9B-BC65-4018-A4E4-68C1C7C78C22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80374F-492C-47AC-85BF-1EAD3B4DFC65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289FAF-A330-4C8B-9CF2-3BC2B08BC3A6}">
      <dgm:prSet phldrT="[Κείμενο]" custT="1"/>
      <dgm:spPr/>
      <dgm:t>
        <a:bodyPr/>
        <a:lstStyle/>
        <a:p>
          <a:r>
            <a:rPr lang="el-GR" sz="1800" kern="1200" dirty="0" err="1">
              <a:solidFill>
                <a:schemeClr val="accent6"/>
              </a:solidFill>
              <a:latin typeface="+mn-lt"/>
              <a:ea typeface="+mn-ea"/>
              <a:cs typeface="+mn-cs"/>
            </a:rPr>
            <a:t>Ηλιοθερμικά</a:t>
          </a:r>
          <a:r>
            <a:rPr lang="el-GR" sz="1800" kern="1200" dirty="0">
              <a:solidFill>
                <a:schemeClr val="accent6"/>
              </a:solidFill>
              <a:latin typeface="+mn-lt"/>
              <a:ea typeface="+mn-ea"/>
              <a:cs typeface="+mn-cs"/>
            </a:rPr>
            <a:t> συστήματα</a:t>
          </a:r>
          <a:endParaRPr lang="en-US" sz="1800" kern="1200" dirty="0">
            <a:solidFill>
              <a:schemeClr val="accent6"/>
            </a:solidFill>
            <a:latin typeface="+mn-lt"/>
            <a:ea typeface="+mn-ea"/>
            <a:cs typeface="+mn-cs"/>
          </a:endParaRPr>
        </a:p>
      </dgm:t>
    </dgm:pt>
    <dgm:pt modelId="{D633D97B-0D0D-48B1-B37E-EEE85C6EE711}" type="parTrans" cxnId="{13D10E27-8FF8-4B00-A2EC-005466BC6833}">
      <dgm:prSet/>
      <dgm:spPr/>
      <dgm:t>
        <a:bodyPr/>
        <a:lstStyle/>
        <a:p>
          <a:endParaRPr lang="en-US"/>
        </a:p>
      </dgm:t>
    </dgm:pt>
    <dgm:pt modelId="{FE57DECE-A351-4DDC-99E2-A5C274166ABF}" type="sibTrans" cxnId="{13D10E27-8FF8-4B00-A2EC-005466BC6833}">
      <dgm:prSet/>
      <dgm:spPr/>
      <dgm:t>
        <a:bodyPr/>
        <a:lstStyle/>
        <a:p>
          <a:endParaRPr lang="en-US"/>
        </a:p>
      </dgm:t>
    </dgm:pt>
    <dgm:pt modelId="{7BBDE4F4-B315-4374-8D5B-8A9AA287200B}">
      <dgm:prSet phldrT="[Κείμενο]" phldr="0" custT="1"/>
      <dgm:spPr/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 err="1">
              <a:solidFill>
                <a:srgbClr val="1F2C8F"/>
              </a:solidFill>
              <a:latin typeface="Sabon Next LT"/>
              <a:ea typeface="+mn-ea"/>
              <a:cs typeface="+mn-cs"/>
            </a:rPr>
            <a:t>Φωτοβολταικα</a:t>
          </a:r>
          <a:r>
            <a:rPr lang="el-GR" sz="1800" kern="1200" dirty="0">
              <a:solidFill>
                <a:srgbClr val="1F2C8F"/>
              </a:solidFill>
              <a:latin typeface="Sabon Next LT"/>
              <a:ea typeface="+mn-ea"/>
              <a:cs typeface="+mn-cs"/>
            </a:rPr>
            <a:t> </a:t>
          </a:r>
          <a:endParaRPr lang="en-US" sz="1800" kern="1200" dirty="0">
            <a:solidFill>
              <a:srgbClr val="1F2C8F"/>
            </a:solidFill>
            <a:latin typeface="Sabon Next LT"/>
            <a:ea typeface="+mn-ea"/>
            <a:cs typeface="+mn-cs"/>
          </a:endParaRPr>
        </a:p>
      </dgm:t>
    </dgm:pt>
    <dgm:pt modelId="{5EA416D8-04A7-406F-BEDE-25C9CDCB508B}" type="parTrans" cxnId="{9041C66F-3F49-465D-AF7F-BCAF5DD88351}">
      <dgm:prSet/>
      <dgm:spPr/>
      <dgm:t>
        <a:bodyPr/>
        <a:lstStyle/>
        <a:p>
          <a:endParaRPr lang="en-US"/>
        </a:p>
      </dgm:t>
    </dgm:pt>
    <dgm:pt modelId="{6F86EE5D-61E6-4865-89E2-7AF51C57C358}" type="sibTrans" cxnId="{9041C66F-3F49-465D-AF7F-BCAF5DD88351}">
      <dgm:prSet/>
      <dgm:spPr/>
      <dgm:t>
        <a:bodyPr/>
        <a:lstStyle/>
        <a:p>
          <a:endParaRPr lang="en-US"/>
        </a:p>
      </dgm:t>
    </dgm:pt>
    <dgm:pt modelId="{CA8D20EE-3DB3-4E02-B2CD-45C368BADBCC}" type="pres">
      <dgm:prSet presAssocID="{5380374F-492C-47AC-85BF-1EAD3B4DFC65}" presName="Name0" presStyleCnt="0">
        <dgm:presLayoutVars>
          <dgm:dir/>
          <dgm:resizeHandles val="exact"/>
        </dgm:presLayoutVars>
      </dgm:prSet>
      <dgm:spPr/>
    </dgm:pt>
    <dgm:pt modelId="{F66FB103-A6E6-4A4E-8683-6FB33CA49DE2}" type="pres">
      <dgm:prSet presAssocID="{3E289FAF-A330-4C8B-9CF2-3BC2B08BC3A6}" presName="compNode" presStyleCnt="0"/>
      <dgm:spPr/>
    </dgm:pt>
    <dgm:pt modelId="{D130141B-F0E3-4895-A7C6-804705040FB8}" type="pres">
      <dgm:prSet presAssocID="{3E289FAF-A330-4C8B-9CF2-3BC2B08BC3A6}" presName="pictRect" presStyleLbl="node1" presStyleIdx="0" presStyleCnt="2" custScaleX="167407" custScaleY="148495" custLinFactNeighborX="-16169" custLinFactNeighborY="-561"/>
      <dgm:spPr>
        <a:blipFill rotWithShape="1">
          <a:blip xmlns:r="http://schemas.openxmlformats.org/officeDocument/2006/relationships" r:embed="rId1"/>
          <a:srcRect/>
          <a:stretch>
            <a:fillRect t="-30000" b="-30000"/>
          </a:stretch>
        </a:blipFill>
      </dgm:spPr>
    </dgm:pt>
    <dgm:pt modelId="{02F8418B-4A3A-4862-85F2-890D6C3CEFCA}" type="pres">
      <dgm:prSet presAssocID="{3E289FAF-A330-4C8B-9CF2-3BC2B08BC3A6}" presName="textRect" presStyleLbl="revTx" presStyleIdx="0" presStyleCnt="2" custScaleX="112137" custScaleY="41963" custLinFactNeighborX="-17601" custLinFactNeighborY="7907">
        <dgm:presLayoutVars>
          <dgm:bulletEnabled val="1"/>
        </dgm:presLayoutVars>
      </dgm:prSet>
      <dgm:spPr/>
    </dgm:pt>
    <dgm:pt modelId="{8E9E603C-022C-4AD4-A8BD-58F6E9D1C774}" type="pres">
      <dgm:prSet presAssocID="{FE57DECE-A351-4DDC-99E2-A5C274166ABF}" presName="sibTrans" presStyleLbl="sibTrans2D1" presStyleIdx="0" presStyleCnt="0"/>
      <dgm:spPr/>
    </dgm:pt>
    <dgm:pt modelId="{429ABF50-BFCE-40E8-8ADB-66010AB5FF55}" type="pres">
      <dgm:prSet presAssocID="{7BBDE4F4-B315-4374-8D5B-8A9AA287200B}" presName="compNode" presStyleCnt="0"/>
      <dgm:spPr/>
    </dgm:pt>
    <dgm:pt modelId="{C1B9B552-D17F-4CC5-AFF1-A430608EAA4D}" type="pres">
      <dgm:prSet presAssocID="{7BBDE4F4-B315-4374-8D5B-8A9AA287200B}" presName="pictRect" presStyleLbl="node1" presStyleIdx="1" presStyleCnt="2" custScaleX="167407" custScaleY="148495" custLinFactNeighborX="7817" custLinFactNeighborY="-56"/>
      <dgm:spPr>
        <a:blipFill rotWithShape="1">
          <a:blip xmlns:r="http://schemas.openxmlformats.org/officeDocument/2006/relationships" r:embed="rId2"/>
          <a:srcRect/>
          <a:stretch>
            <a:fillRect l="-21000" r="-21000"/>
          </a:stretch>
        </a:blipFill>
      </dgm:spPr>
    </dgm:pt>
    <dgm:pt modelId="{3F5CF7DC-85B2-4D06-9855-DAB430188129}" type="pres">
      <dgm:prSet presAssocID="{7BBDE4F4-B315-4374-8D5B-8A9AA287200B}" presName="textRect" presStyleLbl="revTx" presStyleIdx="1" presStyleCnt="2" custScaleX="104008" custScaleY="43487" custLinFactNeighborX="12544" custLinFactNeighborY="104">
        <dgm:presLayoutVars>
          <dgm:bulletEnabled val="1"/>
        </dgm:presLayoutVars>
      </dgm:prSet>
      <dgm:spPr/>
    </dgm:pt>
  </dgm:ptLst>
  <dgm:cxnLst>
    <dgm:cxn modelId="{EC442F08-ACB6-4EFB-A3E7-DE4CD1B81146}" type="presOf" srcId="{5380374F-492C-47AC-85BF-1EAD3B4DFC65}" destId="{CA8D20EE-3DB3-4E02-B2CD-45C368BADBCC}" srcOrd="0" destOrd="0" presId="urn:microsoft.com/office/officeart/2005/8/layout/pList1"/>
    <dgm:cxn modelId="{80384723-3DCF-4BD2-8F5A-82B8CEA6DF67}" type="presOf" srcId="{7BBDE4F4-B315-4374-8D5B-8A9AA287200B}" destId="{3F5CF7DC-85B2-4D06-9855-DAB430188129}" srcOrd="0" destOrd="0" presId="urn:microsoft.com/office/officeart/2005/8/layout/pList1"/>
    <dgm:cxn modelId="{13D10E27-8FF8-4B00-A2EC-005466BC6833}" srcId="{5380374F-492C-47AC-85BF-1EAD3B4DFC65}" destId="{3E289FAF-A330-4C8B-9CF2-3BC2B08BC3A6}" srcOrd="0" destOrd="0" parTransId="{D633D97B-0D0D-48B1-B37E-EEE85C6EE711}" sibTransId="{FE57DECE-A351-4DDC-99E2-A5C274166ABF}"/>
    <dgm:cxn modelId="{86C2F85D-D5B3-4649-B17A-4D4B50F0AEC6}" type="presOf" srcId="{FE57DECE-A351-4DDC-99E2-A5C274166ABF}" destId="{8E9E603C-022C-4AD4-A8BD-58F6E9D1C774}" srcOrd="0" destOrd="0" presId="urn:microsoft.com/office/officeart/2005/8/layout/pList1"/>
    <dgm:cxn modelId="{9041C66F-3F49-465D-AF7F-BCAF5DD88351}" srcId="{5380374F-492C-47AC-85BF-1EAD3B4DFC65}" destId="{7BBDE4F4-B315-4374-8D5B-8A9AA287200B}" srcOrd="1" destOrd="0" parTransId="{5EA416D8-04A7-406F-BEDE-25C9CDCB508B}" sibTransId="{6F86EE5D-61E6-4865-89E2-7AF51C57C358}"/>
    <dgm:cxn modelId="{7C71F888-28FA-4FB7-BB8A-AEDDA077B65A}" type="presOf" srcId="{3E289FAF-A330-4C8B-9CF2-3BC2B08BC3A6}" destId="{02F8418B-4A3A-4862-85F2-890D6C3CEFCA}" srcOrd="0" destOrd="0" presId="urn:microsoft.com/office/officeart/2005/8/layout/pList1"/>
    <dgm:cxn modelId="{1FBF10A6-AD6E-4AE0-9A7B-C523FE8F0941}" type="presParOf" srcId="{CA8D20EE-3DB3-4E02-B2CD-45C368BADBCC}" destId="{F66FB103-A6E6-4A4E-8683-6FB33CA49DE2}" srcOrd="0" destOrd="0" presId="urn:microsoft.com/office/officeart/2005/8/layout/pList1"/>
    <dgm:cxn modelId="{45D9C751-AC0E-4203-B624-BE5CCAA14D07}" type="presParOf" srcId="{F66FB103-A6E6-4A4E-8683-6FB33CA49DE2}" destId="{D130141B-F0E3-4895-A7C6-804705040FB8}" srcOrd="0" destOrd="0" presId="urn:microsoft.com/office/officeart/2005/8/layout/pList1"/>
    <dgm:cxn modelId="{DB01089B-9DF9-43E8-94F2-B4C6D0CE5C99}" type="presParOf" srcId="{F66FB103-A6E6-4A4E-8683-6FB33CA49DE2}" destId="{02F8418B-4A3A-4862-85F2-890D6C3CEFCA}" srcOrd="1" destOrd="0" presId="urn:microsoft.com/office/officeart/2005/8/layout/pList1"/>
    <dgm:cxn modelId="{73C76EED-E603-4E7D-B514-C59BF6E4BE46}" type="presParOf" srcId="{CA8D20EE-3DB3-4E02-B2CD-45C368BADBCC}" destId="{8E9E603C-022C-4AD4-A8BD-58F6E9D1C774}" srcOrd="1" destOrd="0" presId="urn:microsoft.com/office/officeart/2005/8/layout/pList1"/>
    <dgm:cxn modelId="{FEA05418-BF2F-43E6-9BE0-2A3020225A7C}" type="presParOf" srcId="{CA8D20EE-3DB3-4E02-B2CD-45C368BADBCC}" destId="{429ABF50-BFCE-40E8-8ADB-66010AB5FF55}" srcOrd="2" destOrd="0" presId="urn:microsoft.com/office/officeart/2005/8/layout/pList1"/>
    <dgm:cxn modelId="{9A70CDA3-0A03-40AE-A9AC-372F4B8848FA}" type="presParOf" srcId="{429ABF50-BFCE-40E8-8ADB-66010AB5FF55}" destId="{C1B9B552-D17F-4CC5-AFF1-A430608EAA4D}" srcOrd="0" destOrd="0" presId="urn:microsoft.com/office/officeart/2005/8/layout/pList1"/>
    <dgm:cxn modelId="{8FF8003E-D81E-4E28-BC73-EB6E45EA19C6}" type="presParOf" srcId="{429ABF50-BFCE-40E8-8ADB-66010AB5FF55}" destId="{3F5CF7DC-85B2-4D06-9855-DAB430188129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587ABD3-7547-4F0D-9633-96B8FE0E6FFC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A597DC-0ADB-4DA7-B6F3-0E0BDC03A4F9}">
      <dgm:prSet phldrT="[Κείμενο]" phldr="0" custT="1"/>
      <dgm:spPr/>
      <dgm:t>
        <a:bodyPr/>
        <a:lstStyle/>
        <a:p>
          <a:r>
            <a:rPr lang="el-GR" sz="1800" kern="1200" dirty="0">
              <a:solidFill>
                <a:schemeClr val="accent6"/>
              </a:solidFill>
              <a:latin typeface="+mn-lt"/>
              <a:ea typeface="+mn-ea"/>
              <a:cs typeface="+mn-cs"/>
            </a:rPr>
            <a:t>Θαλάσσιο αιολικό πάρκο </a:t>
          </a:r>
          <a:endParaRPr lang="en-US" sz="1800" kern="1200" dirty="0">
            <a:solidFill>
              <a:schemeClr val="accent6"/>
            </a:solidFill>
            <a:latin typeface="+mn-lt"/>
            <a:ea typeface="+mn-ea"/>
            <a:cs typeface="+mn-cs"/>
          </a:endParaRPr>
        </a:p>
      </dgm:t>
    </dgm:pt>
    <dgm:pt modelId="{A529F211-AACA-48EB-BC3F-E999780AEE66}" type="parTrans" cxnId="{3E413113-E8BB-41FD-B821-4E27919B43D5}">
      <dgm:prSet/>
      <dgm:spPr/>
      <dgm:t>
        <a:bodyPr/>
        <a:lstStyle/>
        <a:p>
          <a:endParaRPr lang="en-US"/>
        </a:p>
      </dgm:t>
    </dgm:pt>
    <dgm:pt modelId="{B3CAFC22-4A6B-4EA0-8B2B-9FD799309AFA}" type="sibTrans" cxnId="{3E413113-E8BB-41FD-B821-4E27919B43D5}">
      <dgm:prSet/>
      <dgm:spPr/>
      <dgm:t>
        <a:bodyPr/>
        <a:lstStyle/>
        <a:p>
          <a:endParaRPr lang="en-US"/>
        </a:p>
      </dgm:t>
    </dgm:pt>
    <dgm:pt modelId="{3A1B664C-16F0-45A0-8571-CE929158C468}">
      <dgm:prSet phldrT="[Κείμενο]" phldr="0" custT="1"/>
      <dgm:spPr/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solidFill>
                <a:srgbClr val="1F2C8F"/>
              </a:solidFill>
              <a:latin typeface="Sabon Next LT"/>
              <a:ea typeface="+mn-ea"/>
              <a:cs typeface="+mn-cs"/>
            </a:rPr>
            <a:t>Χερσαίο αιολικό πάρκο </a:t>
          </a:r>
          <a:endParaRPr lang="en-US" sz="1800" kern="1200" dirty="0">
            <a:solidFill>
              <a:srgbClr val="1F2C8F"/>
            </a:solidFill>
            <a:latin typeface="Sabon Next LT"/>
            <a:ea typeface="+mn-ea"/>
            <a:cs typeface="+mn-cs"/>
          </a:endParaRPr>
        </a:p>
      </dgm:t>
    </dgm:pt>
    <dgm:pt modelId="{4B912E57-28C9-4737-8F46-35DF6A6A6F88}" type="parTrans" cxnId="{70141D12-B1C0-43ED-93EB-A2E7D43A332F}">
      <dgm:prSet/>
      <dgm:spPr/>
      <dgm:t>
        <a:bodyPr/>
        <a:lstStyle/>
        <a:p>
          <a:endParaRPr lang="en-US"/>
        </a:p>
      </dgm:t>
    </dgm:pt>
    <dgm:pt modelId="{E3DC65C6-E512-4246-A3B6-621710F135AE}" type="sibTrans" cxnId="{70141D12-B1C0-43ED-93EB-A2E7D43A332F}">
      <dgm:prSet/>
      <dgm:spPr/>
      <dgm:t>
        <a:bodyPr/>
        <a:lstStyle/>
        <a:p>
          <a:endParaRPr lang="en-US"/>
        </a:p>
      </dgm:t>
    </dgm:pt>
    <dgm:pt modelId="{D2222900-48B7-4F92-889E-435EB124D73C}" type="pres">
      <dgm:prSet presAssocID="{7587ABD3-7547-4F0D-9633-96B8FE0E6FFC}" presName="Name0" presStyleCnt="0">
        <dgm:presLayoutVars>
          <dgm:dir/>
          <dgm:resizeHandles val="exact"/>
        </dgm:presLayoutVars>
      </dgm:prSet>
      <dgm:spPr/>
    </dgm:pt>
    <dgm:pt modelId="{5A6642D5-0A5A-4466-9C2C-D0F9388BB417}" type="pres">
      <dgm:prSet presAssocID="{34A597DC-0ADB-4DA7-B6F3-0E0BDC03A4F9}" presName="compNode" presStyleCnt="0"/>
      <dgm:spPr/>
    </dgm:pt>
    <dgm:pt modelId="{1EEE72C7-7B9C-4019-A991-4133EED7F4EE}" type="pres">
      <dgm:prSet presAssocID="{34A597DC-0ADB-4DA7-B6F3-0E0BDC03A4F9}" presName="pictRect" presStyleLbl="node1" presStyleIdx="0" presStyleCnt="2" custScaleX="131238" custScaleY="123016" custLinFactNeighborX="-656" custLinFactNeighborY="-8923"/>
      <dgm:spPr>
        <a:blipFill rotWithShape="1">
          <a:blip xmlns:r="http://schemas.openxmlformats.org/officeDocument/2006/relationships" r:embed="rId1"/>
          <a:srcRect/>
          <a:stretch>
            <a:fillRect l="-16000" r="-16000"/>
          </a:stretch>
        </a:blipFill>
      </dgm:spPr>
    </dgm:pt>
    <dgm:pt modelId="{DB3C2C4E-C22F-44AF-BAA1-5016A98B1619}" type="pres">
      <dgm:prSet presAssocID="{34A597DC-0ADB-4DA7-B6F3-0E0BDC03A4F9}" presName="textRect" presStyleLbl="revTx" presStyleIdx="0" presStyleCnt="2" custScaleX="124279" custScaleY="32637">
        <dgm:presLayoutVars>
          <dgm:bulletEnabled val="1"/>
        </dgm:presLayoutVars>
      </dgm:prSet>
      <dgm:spPr/>
    </dgm:pt>
    <dgm:pt modelId="{C0084967-8909-4663-B2F3-EA30EB53E489}" type="pres">
      <dgm:prSet presAssocID="{B3CAFC22-4A6B-4EA0-8B2B-9FD799309AFA}" presName="sibTrans" presStyleLbl="sibTrans2D1" presStyleIdx="0" presStyleCnt="0"/>
      <dgm:spPr/>
    </dgm:pt>
    <dgm:pt modelId="{3E20B048-3D7B-4564-AC90-50101ADEC2E6}" type="pres">
      <dgm:prSet presAssocID="{3A1B664C-16F0-45A0-8571-CE929158C468}" presName="compNode" presStyleCnt="0"/>
      <dgm:spPr/>
    </dgm:pt>
    <dgm:pt modelId="{CCC562D1-A755-4311-8587-F5F8A4D3118A}" type="pres">
      <dgm:prSet presAssocID="{3A1B664C-16F0-45A0-8571-CE929158C468}" presName="pictRect" presStyleLbl="node1" presStyleIdx="1" presStyleCnt="2" custScaleX="131238" custScaleY="123016"/>
      <dgm:spPr>
        <a:blipFill rotWithShape="1">
          <a:blip xmlns:r="http://schemas.openxmlformats.org/officeDocument/2006/relationships" r:embed="rId2"/>
          <a:srcRect/>
          <a:stretch>
            <a:fillRect l="-2000" r="-2000"/>
          </a:stretch>
        </a:blipFill>
      </dgm:spPr>
    </dgm:pt>
    <dgm:pt modelId="{A379F449-EAFA-48C7-B4B3-0E9074D2C05B}" type="pres">
      <dgm:prSet presAssocID="{3A1B664C-16F0-45A0-8571-CE929158C468}" presName="textRect" presStyleLbl="revTx" presStyleIdx="1" presStyleCnt="2" custScaleY="36674" custLinFactNeighborX="1469" custLinFactNeighborY="58903">
        <dgm:presLayoutVars>
          <dgm:bulletEnabled val="1"/>
        </dgm:presLayoutVars>
      </dgm:prSet>
      <dgm:spPr/>
    </dgm:pt>
  </dgm:ptLst>
  <dgm:cxnLst>
    <dgm:cxn modelId="{70141D12-B1C0-43ED-93EB-A2E7D43A332F}" srcId="{7587ABD3-7547-4F0D-9633-96B8FE0E6FFC}" destId="{3A1B664C-16F0-45A0-8571-CE929158C468}" srcOrd="1" destOrd="0" parTransId="{4B912E57-28C9-4737-8F46-35DF6A6A6F88}" sibTransId="{E3DC65C6-E512-4246-A3B6-621710F135AE}"/>
    <dgm:cxn modelId="{3E413113-E8BB-41FD-B821-4E27919B43D5}" srcId="{7587ABD3-7547-4F0D-9633-96B8FE0E6FFC}" destId="{34A597DC-0ADB-4DA7-B6F3-0E0BDC03A4F9}" srcOrd="0" destOrd="0" parTransId="{A529F211-AACA-48EB-BC3F-E999780AEE66}" sibTransId="{B3CAFC22-4A6B-4EA0-8B2B-9FD799309AFA}"/>
    <dgm:cxn modelId="{A512B91B-78B2-443F-8A35-D93C8245B33A}" type="presOf" srcId="{7587ABD3-7547-4F0D-9633-96B8FE0E6FFC}" destId="{D2222900-48B7-4F92-889E-435EB124D73C}" srcOrd="0" destOrd="0" presId="urn:microsoft.com/office/officeart/2005/8/layout/pList1"/>
    <dgm:cxn modelId="{61022C96-066C-480D-88A1-A042DB7ED038}" type="presOf" srcId="{3A1B664C-16F0-45A0-8571-CE929158C468}" destId="{A379F449-EAFA-48C7-B4B3-0E9074D2C05B}" srcOrd="0" destOrd="0" presId="urn:microsoft.com/office/officeart/2005/8/layout/pList1"/>
    <dgm:cxn modelId="{EC1D55B3-4040-4BF1-BFBD-586E534A1876}" type="presOf" srcId="{B3CAFC22-4A6B-4EA0-8B2B-9FD799309AFA}" destId="{C0084967-8909-4663-B2F3-EA30EB53E489}" srcOrd="0" destOrd="0" presId="urn:microsoft.com/office/officeart/2005/8/layout/pList1"/>
    <dgm:cxn modelId="{9C6484B6-C5CB-49DE-A2D9-83909E6E5A27}" type="presOf" srcId="{34A597DC-0ADB-4DA7-B6F3-0E0BDC03A4F9}" destId="{DB3C2C4E-C22F-44AF-BAA1-5016A98B1619}" srcOrd="0" destOrd="0" presId="urn:microsoft.com/office/officeart/2005/8/layout/pList1"/>
    <dgm:cxn modelId="{8927AE39-7BCD-4FEE-8989-6109087838F1}" type="presParOf" srcId="{D2222900-48B7-4F92-889E-435EB124D73C}" destId="{5A6642D5-0A5A-4466-9C2C-D0F9388BB417}" srcOrd="0" destOrd="0" presId="urn:microsoft.com/office/officeart/2005/8/layout/pList1"/>
    <dgm:cxn modelId="{F39BCAEB-BABB-4671-A231-03044A40B685}" type="presParOf" srcId="{5A6642D5-0A5A-4466-9C2C-D0F9388BB417}" destId="{1EEE72C7-7B9C-4019-A991-4133EED7F4EE}" srcOrd="0" destOrd="0" presId="urn:microsoft.com/office/officeart/2005/8/layout/pList1"/>
    <dgm:cxn modelId="{2A12ED18-DE98-4C39-A45C-29F0A38E5ABA}" type="presParOf" srcId="{5A6642D5-0A5A-4466-9C2C-D0F9388BB417}" destId="{DB3C2C4E-C22F-44AF-BAA1-5016A98B1619}" srcOrd="1" destOrd="0" presId="urn:microsoft.com/office/officeart/2005/8/layout/pList1"/>
    <dgm:cxn modelId="{39558AFD-55B0-40F5-AEFE-97C2A6902A70}" type="presParOf" srcId="{D2222900-48B7-4F92-889E-435EB124D73C}" destId="{C0084967-8909-4663-B2F3-EA30EB53E489}" srcOrd="1" destOrd="0" presId="urn:microsoft.com/office/officeart/2005/8/layout/pList1"/>
    <dgm:cxn modelId="{1BFF8F0C-7CCB-444A-B03A-084D838FD33E}" type="presParOf" srcId="{D2222900-48B7-4F92-889E-435EB124D73C}" destId="{3E20B048-3D7B-4564-AC90-50101ADEC2E6}" srcOrd="2" destOrd="0" presId="urn:microsoft.com/office/officeart/2005/8/layout/pList1"/>
    <dgm:cxn modelId="{A64BE162-D0AE-40EA-ADCD-BBCAA38CB2A8}" type="presParOf" srcId="{3E20B048-3D7B-4564-AC90-50101ADEC2E6}" destId="{CCC562D1-A755-4311-8587-F5F8A4D3118A}" srcOrd="0" destOrd="0" presId="urn:microsoft.com/office/officeart/2005/8/layout/pList1"/>
    <dgm:cxn modelId="{8E110F41-A811-42E8-B7F6-C27B24E9270A}" type="presParOf" srcId="{3E20B048-3D7B-4564-AC90-50101ADEC2E6}" destId="{A379F449-EAFA-48C7-B4B3-0E9074D2C05B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5669C4-2C85-45FB-AA3D-ACC90EB3D381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3625CC-8987-424A-B2D7-C5D029243CEB}">
      <dgm:prSet phldrT="[Κείμενο]" phldr="0" custT="1"/>
      <dgm:spPr/>
      <dgm:t>
        <a:bodyPr/>
        <a:lstStyle/>
        <a:p>
          <a:r>
            <a:rPr lang="el-GR" sz="1800" kern="1200" dirty="0">
              <a:solidFill>
                <a:schemeClr val="accent6"/>
              </a:solidFill>
              <a:latin typeface="+mn-lt"/>
              <a:ea typeface="+mn-ea"/>
              <a:cs typeface="+mn-cs"/>
            </a:rPr>
            <a:t>Τεχνητό φράγμα </a:t>
          </a:r>
          <a:endParaRPr lang="en-US" sz="1800" kern="1200" dirty="0">
            <a:solidFill>
              <a:schemeClr val="accent6"/>
            </a:solidFill>
            <a:latin typeface="+mn-lt"/>
            <a:ea typeface="+mn-ea"/>
            <a:cs typeface="+mn-cs"/>
          </a:endParaRPr>
        </a:p>
      </dgm:t>
    </dgm:pt>
    <dgm:pt modelId="{6370A213-31D1-404A-920E-F20586FF93A1}" type="parTrans" cxnId="{BB469954-EB96-4F9B-B2A6-17B50F784E83}">
      <dgm:prSet/>
      <dgm:spPr/>
      <dgm:t>
        <a:bodyPr/>
        <a:lstStyle/>
        <a:p>
          <a:endParaRPr lang="en-US"/>
        </a:p>
      </dgm:t>
    </dgm:pt>
    <dgm:pt modelId="{8ED5458F-9023-4C87-B5E5-8682E8344124}" type="sibTrans" cxnId="{BB469954-EB96-4F9B-B2A6-17B50F784E83}">
      <dgm:prSet/>
      <dgm:spPr/>
      <dgm:t>
        <a:bodyPr/>
        <a:lstStyle/>
        <a:p>
          <a:endParaRPr lang="en-US"/>
        </a:p>
      </dgm:t>
    </dgm:pt>
    <dgm:pt modelId="{F76F15C9-747E-41A3-B05F-486596CE619E}">
      <dgm:prSet phldrT="[Κείμενο]" custT="1"/>
      <dgm:spPr/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solidFill>
                <a:srgbClr val="1F2C8F"/>
              </a:solidFill>
              <a:latin typeface="Sabon Next LT"/>
              <a:ea typeface="+mn-ea"/>
              <a:cs typeface="+mn-cs"/>
            </a:rPr>
            <a:t>Υδροστρόβιλος</a:t>
          </a:r>
          <a:endParaRPr lang="en-US" sz="1800" kern="1200" dirty="0">
            <a:solidFill>
              <a:srgbClr val="1F2C8F"/>
            </a:solidFill>
            <a:latin typeface="Sabon Next LT"/>
            <a:ea typeface="+mn-ea"/>
            <a:cs typeface="+mn-cs"/>
          </a:endParaRPr>
        </a:p>
      </dgm:t>
    </dgm:pt>
    <dgm:pt modelId="{8B99D8B6-8E66-4F91-B561-25B753D152AA}" type="parTrans" cxnId="{403AD8CE-97C3-4F38-ADB5-9D27201E676C}">
      <dgm:prSet/>
      <dgm:spPr/>
      <dgm:t>
        <a:bodyPr/>
        <a:lstStyle/>
        <a:p>
          <a:endParaRPr lang="en-US"/>
        </a:p>
      </dgm:t>
    </dgm:pt>
    <dgm:pt modelId="{2BBB0959-88E9-4A56-A965-C3716BA89264}" type="sibTrans" cxnId="{403AD8CE-97C3-4F38-ADB5-9D27201E676C}">
      <dgm:prSet/>
      <dgm:spPr/>
      <dgm:t>
        <a:bodyPr/>
        <a:lstStyle/>
        <a:p>
          <a:endParaRPr lang="en-US"/>
        </a:p>
      </dgm:t>
    </dgm:pt>
    <dgm:pt modelId="{8C5BDE8A-DC93-4169-930E-430D099438DF}" type="pres">
      <dgm:prSet presAssocID="{AB5669C4-2C85-45FB-AA3D-ACC90EB3D381}" presName="Name0" presStyleCnt="0">
        <dgm:presLayoutVars>
          <dgm:dir/>
          <dgm:resizeHandles val="exact"/>
        </dgm:presLayoutVars>
      </dgm:prSet>
      <dgm:spPr/>
    </dgm:pt>
    <dgm:pt modelId="{657BD1E7-C0EC-41BF-9CDF-DD0A2C69F2CA}" type="pres">
      <dgm:prSet presAssocID="{463625CC-8987-424A-B2D7-C5D029243CEB}" presName="compNode" presStyleCnt="0"/>
      <dgm:spPr/>
    </dgm:pt>
    <dgm:pt modelId="{BC5DB44E-9B6B-40AD-A263-C3BA054AF5BF}" type="pres">
      <dgm:prSet presAssocID="{463625CC-8987-424A-B2D7-C5D029243CEB}" presName="pictRect" presStyleLbl="node1" presStyleIdx="0" presStyleCnt="2" custScaleX="315229" custScaleY="283056"/>
      <dgm:spPr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</dgm:spPr>
    </dgm:pt>
    <dgm:pt modelId="{4D54A995-8356-4813-B0E5-38ECC0237A10}" type="pres">
      <dgm:prSet presAssocID="{463625CC-8987-424A-B2D7-C5D029243CEB}" presName="textRect" presStyleLbl="revTx" presStyleIdx="0" presStyleCnt="2" custScaleX="265782" custLinFactY="61919" custLinFactNeighborX="3935" custLinFactNeighborY="100000">
        <dgm:presLayoutVars>
          <dgm:bulletEnabled val="1"/>
        </dgm:presLayoutVars>
      </dgm:prSet>
      <dgm:spPr/>
    </dgm:pt>
    <dgm:pt modelId="{99DD1E24-985B-4B7D-964F-5152550FDB4C}" type="pres">
      <dgm:prSet presAssocID="{8ED5458F-9023-4C87-B5E5-8682E8344124}" presName="sibTrans" presStyleLbl="sibTrans2D1" presStyleIdx="0" presStyleCnt="0"/>
      <dgm:spPr/>
    </dgm:pt>
    <dgm:pt modelId="{8FD935C9-C7ED-4131-BC7B-A9294728C67C}" type="pres">
      <dgm:prSet presAssocID="{F76F15C9-747E-41A3-B05F-486596CE619E}" presName="compNode" presStyleCnt="0"/>
      <dgm:spPr/>
    </dgm:pt>
    <dgm:pt modelId="{57D5E245-F0A9-48D4-8DD0-5B51405CE59C}" type="pres">
      <dgm:prSet presAssocID="{F76F15C9-747E-41A3-B05F-486596CE619E}" presName="pictRect" presStyleLbl="node1" presStyleIdx="1" presStyleCnt="2" custScaleX="315229" custScaleY="283056" custLinFactNeighborX="894" custLinFactNeighborY="-52"/>
      <dgm:spPr>
        <a:blipFill rotWithShape="1">
          <a:blip xmlns:r="http://schemas.openxmlformats.org/officeDocument/2006/relationships" r:embed="rId2"/>
          <a:srcRect/>
          <a:stretch>
            <a:fillRect t="-2000" b="-2000"/>
          </a:stretch>
        </a:blipFill>
      </dgm:spPr>
    </dgm:pt>
    <dgm:pt modelId="{618A821C-4206-4725-A251-24B8F07A94B0}" type="pres">
      <dgm:prSet presAssocID="{F76F15C9-747E-41A3-B05F-486596CE619E}" presName="textRect" presStyleLbl="revTx" presStyleIdx="1" presStyleCnt="2" custScaleX="261004" custLinFactY="61919" custLinFactNeighborX="1349" custLinFactNeighborY="100000">
        <dgm:presLayoutVars>
          <dgm:bulletEnabled val="1"/>
        </dgm:presLayoutVars>
      </dgm:prSet>
      <dgm:spPr/>
    </dgm:pt>
  </dgm:ptLst>
  <dgm:cxnLst>
    <dgm:cxn modelId="{2546D423-CCB2-4593-AD0F-24FDA8A8F1D3}" type="presOf" srcId="{463625CC-8987-424A-B2D7-C5D029243CEB}" destId="{4D54A995-8356-4813-B0E5-38ECC0237A10}" srcOrd="0" destOrd="0" presId="urn:microsoft.com/office/officeart/2005/8/layout/pList1"/>
    <dgm:cxn modelId="{BB469954-EB96-4F9B-B2A6-17B50F784E83}" srcId="{AB5669C4-2C85-45FB-AA3D-ACC90EB3D381}" destId="{463625CC-8987-424A-B2D7-C5D029243CEB}" srcOrd="0" destOrd="0" parTransId="{6370A213-31D1-404A-920E-F20586FF93A1}" sibTransId="{8ED5458F-9023-4C87-B5E5-8682E8344124}"/>
    <dgm:cxn modelId="{8AF45B87-DE77-4861-84D1-43DCD5B6C09B}" type="presOf" srcId="{AB5669C4-2C85-45FB-AA3D-ACC90EB3D381}" destId="{8C5BDE8A-DC93-4169-930E-430D099438DF}" srcOrd="0" destOrd="0" presId="urn:microsoft.com/office/officeart/2005/8/layout/pList1"/>
    <dgm:cxn modelId="{E9C463A3-2959-408E-A4E9-F545E2988DFB}" type="presOf" srcId="{8ED5458F-9023-4C87-B5E5-8682E8344124}" destId="{99DD1E24-985B-4B7D-964F-5152550FDB4C}" srcOrd="0" destOrd="0" presId="urn:microsoft.com/office/officeart/2005/8/layout/pList1"/>
    <dgm:cxn modelId="{403AD8CE-97C3-4F38-ADB5-9D27201E676C}" srcId="{AB5669C4-2C85-45FB-AA3D-ACC90EB3D381}" destId="{F76F15C9-747E-41A3-B05F-486596CE619E}" srcOrd="1" destOrd="0" parTransId="{8B99D8B6-8E66-4F91-B561-25B753D152AA}" sibTransId="{2BBB0959-88E9-4A56-A965-C3716BA89264}"/>
    <dgm:cxn modelId="{8814B0EB-3F3F-440B-BAF2-40DE1874BEC1}" type="presOf" srcId="{F76F15C9-747E-41A3-B05F-486596CE619E}" destId="{618A821C-4206-4725-A251-24B8F07A94B0}" srcOrd="0" destOrd="0" presId="urn:microsoft.com/office/officeart/2005/8/layout/pList1"/>
    <dgm:cxn modelId="{56BC7F50-B138-4185-A163-7B89B6FE63A8}" type="presParOf" srcId="{8C5BDE8A-DC93-4169-930E-430D099438DF}" destId="{657BD1E7-C0EC-41BF-9CDF-DD0A2C69F2CA}" srcOrd="0" destOrd="0" presId="urn:microsoft.com/office/officeart/2005/8/layout/pList1"/>
    <dgm:cxn modelId="{F75E0E7F-CD79-4615-BA22-4FDC5E4433BD}" type="presParOf" srcId="{657BD1E7-C0EC-41BF-9CDF-DD0A2C69F2CA}" destId="{BC5DB44E-9B6B-40AD-A263-C3BA054AF5BF}" srcOrd="0" destOrd="0" presId="urn:microsoft.com/office/officeart/2005/8/layout/pList1"/>
    <dgm:cxn modelId="{0B786747-2D94-4DD1-84CC-E7161CB8A36D}" type="presParOf" srcId="{657BD1E7-C0EC-41BF-9CDF-DD0A2C69F2CA}" destId="{4D54A995-8356-4813-B0E5-38ECC0237A10}" srcOrd="1" destOrd="0" presId="urn:microsoft.com/office/officeart/2005/8/layout/pList1"/>
    <dgm:cxn modelId="{F8D8173F-99EC-47DD-B8EF-5CC12C09388A}" type="presParOf" srcId="{8C5BDE8A-DC93-4169-930E-430D099438DF}" destId="{99DD1E24-985B-4B7D-964F-5152550FDB4C}" srcOrd="1" destOrd="0" presId="urn:microsoft.com/office/officeart/2005/8/layout/pList1"/>
    <dgm:cxn modelId="{AFEBCCED-CB17-4275-BEBC-43F324A4B0C4}" type="presParOf" srcId="{8C5BDE8A-DC93-4169-930E-430D099438DF}" destId="{8FD935C9-C7ED-4131-BC7B-A9294728C67C}" srcOrd="2" destOrd="0" presId="urn:microsoft.com/office/officeart/2005/8/layout/pList1"/>
    <dgm:cxn modelId="{50B9556C-35F8-41DD-ACFD-2A0C45F7D250}" type="presParOf" srcId="{8FD935C9-C7ED-4131-BC7B-A9294728C67C}" destId="{57D5E245-F0A9-48D4-8DD0-5B51405CE59C}" srcOrd="0" destOrd="0" presId="urn:microsoft.com/office/officeart/2005/8/layout/pList1"/>
    <dgm:cxn modelId="{215AB56E-E320-40E7-9237-2E9D5614ECE8}" type="presParOf" srcId="{8FD935C9-C7ED-4131-BC7B-A9294728C67C}" destId="{618A821C-4206-4725-A251-24B8F07A94B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3AFA377-728A-4BA6-9040-E66C897846F4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BDC92A-942F-416E-9450-73804DDC2B34}">
      <dgm:prSet phldrT="[Κείμενο]" custT="1"/>
      <dgm:spPr/>
      <dgm:t>
        <a:bodyPr/>
        <a:lstStyle/>
        <a:p>
          <a:r>
            <a:rPr lang="el-GR" sz="1800" kern="1200" dirty="0">
              <a:solidFill>
                <a:schemeClr val="accent6"/>
              </a:solidFill>
              <a:latin typeface="+mn-lt"/>
              <a:ea typeface="+mn-ea"/>
              <a:cs typeface="+mn-cs"/>
            </a:rPr>
            <a:t>Παραγωγή ηλεκτρικής ενέργειας</a:t>
          </a:r>
          <a:endParaRPr lang="en-US" sz="1800" kern="1200" dirty="0">
            <a:solidFill>
              <a:schemeClr val="accent6"/>
            </a:solidFill>
            <a:latin typeface="+mn-lt"/>
            <a:ea typeface="+mn-ea"/>
            <a:cs typeface="+mn-cs"/>
          </a:endParaRPr>
        </a:p>
      </dgm:t>
    </dgm:pt>
    <dgm:pt modelId="{921CA91A-D8B6-4045-923D-1F3B3F656552}" type="parTrans" cxnId="{49578B96-C14C-4E1C-9075-E38F659858CA}">
      <dgm:prSet/>
      <dgm:spPr/>
      <dgm:t>
        <a:bodyPr/>
        <a:lstStyle/>
        <a:p>
          <a:endParaRPr lang="en-US"/>
        </a:p>
      </dgm:t>
    </dgm:pt>
    <dgm:pt modelId="{A7FDDC70-09F3-4BDD-BBD5-276D4C446340}" type="sibTrans" cxnId="{49578B96-C14C-4E1C-9075-E38F659858CA}">
      <dgm:prSet/>
      <dgm:spPr/>
      <dgm:t>
        <a:bodyPr/>
        <a:lstStyle/>
        <a:p>
          <a:endParaRPr lang="en-US"/>
        </a:p>
      </dgm:t>
    </dgm:pt>
    <dgm:pt modelId="{6A121A76-7297-49EE-AC50-871DFC61DBB5}">
      <dgm:prSet phldrT="[Κείμενο]" custT="1"/>
      <dgm:spPr/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solidFill>
                <a:srgbClr val="1F2C8F"/>
              </a:solidFill>
              <a:latin typeface="Sabon Next LT"/>
              <a:ea typeface="+mn-ea"/>
              <a:cs typeface="+mn-cs"/>
            </a:rPr>
            <a:t>Θέρμανση σπιτιών και κτιρίων</a:t>
          </a:r>
          <a:endParaRPr lang="en-US" sz="1800" kern="1200" dirty="0">
            <a:solidFill>
              <a:srgbClr val="1F2C8F"/>
            </a:solidFill>
            <a:latin typeface="Sabon Next LT"/>
            <a:ea typeface="+mn-ea"/>
            <a:cs typeface="+mn-cs"/>
          </a:endParaRPr>
        </a:p>
      </dgm:t>
    </dgm:pt>
    <dgm:pt modelId="{62E1AA0D-B28D-4462-96CA-2203144E13F7}" type="parTrans" cxnId="{8D025EE4-91B5-4869-AF3A-88BA9E9A3C7F}">
      <dgm:prSet/>
      <dgm:spPr/>
      <dgm:t>
        <a:bodyPr/>
        <a:lstStyle/>
        <a:p>
          <a:endParaRPr lang="en-US"/>
        </a:p>
      </dgm:t>
    </dgm:pt>
    <dgm:pt modelId="{008C6889-D22F-441E-81C4-9CA806C1E809}" type="sibTrans" cxnId="{8D025EE4-91B5-4869-AF3A-88BA9E9A3C7F}">
      <dgm:prSet/>
      <dgm:spPr/>
      <dgm:t>
        <a:bodyPr/>
        <a:lstStyle/>
        <a:p>
          <a:endParaRPr lang="en-US"/>
        </a:p>
      </dgm:t>
    </dgm:pt>
    <dgm:pt modelId="{418C381E-2A00-44A5-8225-A5084DD2BD90}" type="pres">
      <dgm:prSet presAssocID="{23AFA377-728A-4BA6-9040-E66C897846F4}" presName="Name0" presStyleCnt="0">
        <dgm:presLayoutVars>
          <dgm:dir/>
          <dgm:resizeHandles val="exact"/>
        </dgm:presLayoutVars>
      </dgm:prSet>
      <dgm:spPr/>
    </dgm:pt>
    <dgm:pt modelId="{0824DE35-B9EF-4327-A568-60FD9A28E9B1}" type="pres">
      <dgm:prSet presAssocID="{B0BDC92A-942F-416E-9450-73804DDC2B34}" presName="compNode" presStyleCnt="0"/>
      <dgm:spPr/>
    </dgm:pt>
    <dgm:pt modelId="{4DFC7637-056D-4B25-B3FE-9F5869D840DB}" type="pres">
      <dgm:prSet presAssocID="{B0BDC92A-942F-416E-9450-73804DDC2B34}" presName="pictRect" presStyleLbl="node1" presStyleIdx="0" presStyleCnt="2" custScaleX="161967" custScaleY="136710" custLinFactNeighborX="-1904" custLinFactNeighborY="-124"/>
      <dgm:spPr>
        <a:blipFill rotWithShape="1">
          <a:blip xmlns:r="http://schemas.openxmlformats.org/officeDocument/2006/relationships" r:embed="rId1"/>
          <a:srcRect/>
          <a:stretch>
            <a:fillRect t="-4000" b="-4000"/>
          </a:stretch>
        </a:blipFill>
      </dgm:spPr>
    </dgm:pt>
    <dgm:pt modelId="{682CC1F4-902B-41AA-BF89-452E6A0BD937}" type="pres">
      <dgm:prSet presAssocID="{B0BDC92A-942F-416E-9450-73804DDC2B34}" presName="textRect" presStyleLbl="revTx" presStyleIdx="0" presStyleCnt="2" custScaleX="161792" custScaleY="48550" custLinFactNeighborY="37048">
        <dgm:presLayoutVars>
          <dgm:bulletEnabled val="1"/>
        </dgm:presLayoutVars>
      </dgm:prSet>
      <dgm:spPr/>
    </dgm:pt>
    <dgm:pt modelId="{A662C19F-6ACF-459B-A2E4-EA30711AB74D}" type="pres">
      <dgm:prSet presAssocID="{A7FDDC70-09F3-4BDD-BBD5-276D4C446340}" presName="sibTrans" presStyleLbl="sibTrans2D1" presStyleIdx="0" presStyleCnt="0"/>
      <dgm:spPr/>
    </dgm:pt>
    <dgm:pt modelId="{E32C33CC-DB09-43CB-9B73-BE87BC2C5A23}" type="pres">
      <dgm:prSet presAssocID="{6A121A76-7297-49EE-AC50-871DFC61DBB5}" presName="compNode" presStyleCnt="0"/>
      <dgm:spPr/>
    </dgm:pt>
    <dgm:pt modelId="{EFD23F3E-4F9B-43D5-918B-BD399046D632}" type="pres">
      <dgm:prSet presAssocID="{6A121A76-7297-49EE-AC50-871DFC61DBB5}" presName="pictRect" presStyleLbl="node1" presStyleIdx="1" presStyleCnt="2" custScaleX="161967" custScaleY="136710" custLinFactNeighborX="-104"/>
      <dgm:spPr>
        <a:blipFill rotWithShape="1">
          <a:blip xmlns:r="http://schemas.openxmlformats.org/officeDocument/2006/relationships" r:embed="rId2"/>
          <a:srcRect/>
          <a:stretch>
            <a:fillRect t="-4000" b="-4000"/>
          </a:stretch>
        </a:blipFill>
      </dgm:spPr>
    </dgm:pt>
    <dgm:pt modelId="{51741A0A-C0CA-4862-8D6F-BE716AED6EDF}" type="pres">
      <dgm:prSet presAssocID="{6A121A76-7297-49EE-AC50-871DFC61DBB5}" presName="textRect" presStyleLbl="revTx" presStyleIdx="1" presStyleCnt="2" custScaleX="155252" custScaleY="40984">
        <dgm:presLayoutVars>
          <dgm:bulletEnabled val="1"/>
        </dgm:presLayoutVars>
      </dgm:prSet>
      <dgm:spPr/>
    </dgm:pt>
  </dgm:ptLst>
  <dgm:cxnLst>
    <dgm:cxn modelId="{FF13493B-0842-4BAD-9187-FE1D63F4EC20}" type="presOf" srcId="{B0BDC92A-942F-416E-9450-73804DDC2B34}" destId="{682CC1F4-902B-41AA-BF89-452E6A0BD937}" srcOrd="0" destOrd="0" presId="urn:microsoft.com/office/officeart/2005/8/layout/pList1"/>
    <dgm:cxn modelId="{49578B96-C14C-4E1C-9075-E38F659858CA}" srcId="{23AFA377-728A-4BA6-9040-E66C897846F4}" destId="{B0BDC92A-942F-416E-9450-73804DDC2B34}" srcOrd="0" destOrd="0" parTransId="{921CA91A-D8B6-4045-923D-1F3B3F656552}" sibTransId="{A7FDDC70-09F3-4BDD-BBD5-276D4C446340}"/>
    <dgm:cxn modelId="{2DE43097-398E-4765-B486-99ED1281D1D2}" type="presOf" srcId="{23AFA377-728A-4BA6-9040-E66C897846F4}" destId="{418C381E-2A00-44A5-8225-A5084DD2BD90}" srcOrd="0" destOrd="0" presId="urn:microsoft.com/office/officeart/2005/8/layout/pList1"/>
    <dgm:cxn modelId="{D828CEC4-C24A-4E24-8667-2DF1BFB1FE94}" type="presOf" srcId="{6A121A76-7297-49EE-AC50-871DFC61DBB5}" destId="{51741A0A-C0CA-4862-8D6F-BE716AED6EDF}" srcOrd="0" destOrd="0" presId="urn:microsoft.com/office/officeart/2005/8/layout/pList1"/>
    <dgm:cxn modelId="{218F3FDC-BAB9-4975-A6B1-AC67532D25E5}" type="presOf" srcId="{A7FDDC70-09F3-4BDD-BBD5-276D4C446340}" destId="{A662C19F-6ACF-459B-A2E4-EA30711AB74D}" srcOrd="0" destOrd="0" presId="urn:microsoft.com/office/officeart/2005/8/layout/pList1"/>
    <dgm:cxn modelId="{8D025EE4-91B5-4869-AF3A-88BA9E9A3C7F}" srcId="{23AFA377-728A-4BA6-9040-E66C897846F4}" destId="{6A121A76-7297-49EE-AC50-871DFC61DBB5}" srcOrd="1" destOrd="0" parTransId="{62E1AA0D-B28D-4462-96CA-2203144E13F7}" sibTransId="{008C6889-D22F-441E-81C4-9CA806C1E809}"/>
    <dgm:cxn modelId="{28F43479-65E3-48C9-9C94-F0F06B0CC227}" type="presParOf" srcId="{418C381E-2A00-44A5-8225-A5084DD2BD90}" destId="{0824DE35-B9EF-4327-A568-60FD9A28E9B1}" srcOrd="0" destOrd="0" presId="urn:microsoft.com/office/officeart/2005/8/layout/pList1"/>
    <dgm:cxn modelId="{4A2BCE52-3546-419A-BE56-D87BD6CD2773}" type="presParOf" srcId="{0824DE35-B9EF-4327-A568-60FD9A28E9B1}" destId="{4DFC7637-056D-4B25-B3FE-9F5869D840DB}" srcOrd="0" destOrd="0" presId="urn:microsoft.com/office/officeart/2005/8/layout/pList1"/>
    <dgm:cxn modelId="{7F6181D1-C883-412D-B354-BE7263EFBC43}" type="presParOf" srcId="{0824DE35-B9EF-4327-A568-60FD9A28E9B1}" destId="{682CC1F4-902B-41AA-BF89-452E6A0BD937}" srcOrd="1" destOrd="0" presId="urn:microsoft.com/office/officeart/2005/8/layout/pList1"/>
    <dgm:cxn modelId="{0182C35E-AE4E-4D0D-9C30-D5EDED849101}" type="presParOf" srcId="{418C381E-2A00-44A5-8225-A5084DD2BD90}" destId="{A662C19F-6ACF-459B-A2E4-EA30711AB74D}" srcOrd="1" destOrd="0" presId="urn:microsoft.com/office/officeart/2005/8/layout/pList1"/>
    <dgm:cxn modelId="{CFF0BF01-8E39-4CA3-A457-048B3D702ECA}" type="presParOf" srcId="{418C381E-2A00-44A5-8225-A5084DD2BD90}" destId="{E32C33CC-DB09-43CB-9B73-BE87BC2C5A23}" srcOrd="2" destOrd="0" presId="urn:microsoft.com/office/officeart/2005/8/layout/pList1"/>
    <dgm:cxn modelId="{B64DE666-8412-420A-B356-A70E3EAA63D6}" type="presParOf" srcId="{E32C33CC-DB09-43CB-9B73-BE87BC2C5A23}" destId="{EFD23F3E-4F9B-43D5-918B-BD399046D632}" srcOrd="0" destOrd="0" presId="urn:microsoft.com/office/officeart/2005/8/layout/pList1"/>
    <dgm:cxn modelId="{19303FEA-2B0D-4FB3-BBD1-264397A17E89}" type="presParOf" srcId="{E32C33CC-DB09-43CB-9B73-BE87BC2C5A23}" destId="{51741A0A-C0CA-4862-8D6F-BE716AED6EDF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BE6C487-214E-4D51-A567-5E4600DC733C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7D3918-75EB-48D7-8FCC-F5F3DBC6DF62}">
      <dgm:prSet phldrT="[Κείμενο]" phldr="0" custT="1"/>
      <dgm:spPr/>
      <dgm:t>
        <a:bodyPr/>
        <a:lstStyle/>
        <a:p>
          <a:r>
            <a:rPr lang="el-GR" sz="1800" kern="1200" dirty="0" err="1">
              <a:solidFill>
                <a:schemeClr val="accent6"/>
              </a:solidFill>
              <a:latin typeface="+mn-lt"/>
              <a:ea typeface="+mn-ea"/>
              <a:cs typeface="+mn-cs"/>
            </a:rPr>
            <a:t>Πέλλετ</a:t>
          </a:r>
          <a:endParaRPr lang="en-US" sz="1800" kern="1200" dirty="0">
            <a:solidFill>
              <a:schemeClr val="accent6"/>
            </a:solidFill>
            <a:latin typeface="+mn-lt"/>
            <a:ea typeface="+mn-ea"/>
            <a:cs typeface="+mn-cs"/>
          </a:endParaRPr>
        </a:p>
      </dgm:t>
    </dgm:pt>
    <dgm:pt modelId="{6ACA4F2B-7BFC-4C72-8D1C-5E23E0773AAF}" type="parTrans" cxnId="{D48EA290-C001-4151-8083-828A3F27D071}">
      <dgm:prSet/>
      <dgm:spPr/>
      <dgm:t>
        <a:bodyPr/>
        <a:lstStyle/>
        <a:p>
          <a:endParaRPr lang="en-US"/>
        </a:p>
      </dgm:t>
    </dgm:pt>
    <dgm:pt modelId="{3BD31AA2-37E7-4FA9-BCBA-F706D65E1E03}" type="sibTrans" cxnId="{D48EA290-C001-4151-8083-828A3F27D071}">
      <dgm:prSet/>
      <dgm:spPr/>
      <dgm:t>
        <a:bodyPr/>
        <a:lstStyle/>
        <a:p>
          <a:endParaRPr lang="en-US"/>
        </a:p>
      </dgm:t>
    </dgm:pt>
    <dgm:pt modelId="{FCB13C2E-55BF-4004-894A-47E9632F9D8B}">
      <dgm:prSet phldrT="[Κείμενο]" custT="1"/>
      <dgm:spPr/>
      <dgm:t>
        <a:bodyPr/>
        <a:lstStyle/>
        <a:p>
          <a:r>
            <a:rPr lang="el-GR" sz="1800" kern="1200" dirty="0">
              <a:solidFill>
                <a:srgbClr val="1F2C8F"/>
              </a:solidFill>
              <a:latin typeface="Sabon Next LT"/>
              <a:ea typeface="+mn-ea"/>
              <a:cs typeface="+mn-cs"/>
            </a:rPr>
            <a:t>Παραγωγή ηλεκτρικής ενέργειας</a:t>
          </a:r>
          <a:endParaRPr lang="en-US" sz="1800" kern="1200" dirty="0">
            <a:solidFill>
              <a:srgbClr val="1F2C8F"/>
            </a:solidFill>
            <a:latin typeface="Sabon Next LT"/>
            <a:ea typeface="+mn-ea"/>
            <a:cs typeface="+mn-cs"/>
          </a:endParaRPr>
        </a:p>
      </dgm:t>
    </dgm:pt>
    <dgm:pt modelId="{44B5225E-A18F-4721-8328-AD21F180B5CF}" type="parTrans" cxnId="{1655FDAE-5128-4566-B034-95A6D5CB0AA0}">
      <dgm:prSet/>
      <dgm:spPr/>
      <dgm:t>
        <a:bodyPr/>
        <a:lstStyle/>
        <a:p>
          <a:endParaRPr lang="en-US"/>
        </a:p>
      </dgm:t>
    </dgm:pt>
    <dgm:pt modelId="{94FE25F1-FDC4-401C-9091-65BB862FBE76}" type="sibTrans" cxnId="{1655FDAE-5128-4566-B034-95A6D5CB0AA0}">
      <dgm:prSet/>
      <dgm:spPr/>
      <dgm:t>
        <a:bodyPr/>
        <a:lstStyle/>
        <a:p>
          <a:endParaRPr lang="en-US"/>
        </a:p>
      </dgm:t>
    </dgm:pt>
    <dgm:pt modelId="{AD732E83-A3C3-44C5-B1FA-31B6AD30ED50}">
      <dgm:prSet phldrT="[Κείμενο]" custT="1"/>
      <dgm:spPr/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solidFill>
                <a:srgbClr val="1F2C8F"/>
              </a:solidFill>
              <a:latin typeface="Sabon Next LT"/>
              <a:ea typeface="+mn-ea"/>
              <a:cs typeface="+mn-cs"/>
            </a:rPr>
            <a:t>Σόμπα </a:t>
          </a:r>
          <a:r>
            <a:rPr lang="el-GR" sz="1800" kern="1200" dirty="0" err="1">
              <a:solidFill>
                <a:srgbClr val="1F2C8F"/>
              </a:solidFill>
              <a:latin typeface="Sabon Next LT"/>
              <a:ea typeface="+mn-ea"/>
              <a:cs typeface="+mn-cs"/>
            </a:rPr>
            <a:t>πέλλετ</a:t>
          </a:r>
          <a:endParaRPr lang="en-US" sz="1800" kern="1200" dirty="0">
            <a:solidFill>
              <a:srgbClr val="1F2C8F"/>
            </a:solidFill>
            <a:latin typeface="Sabon Next LT"/>
            <a:ea typeface="+mn-ea"/>
            <a:cs typeface="+mn-cs"/>
          </a:endParaRPr>
        </a:p>
      </dgm:t>
    </dgm:pt>
    <dgm:pt modelId="{467FD323-588A-4BFE-A72D-96BB208D3EDB}" type="parTrans" cxnId="{5FD32BE1-6A19-41D3-97EC-B71250B51687}">
      <dgm:prSet/>
      <dgm:spPr/>
      <dgm:t>
        <a:bodyPr/>
        <a:lstStyle/>
        <a:p>
          <a:endParaRPr lang="en-US"/>
        </a:p>
      </dgm:t>
    </dgm:pt>
    <dgm:pt modelId="{634B4FD7-487C-4CD4-B1A4-4CC76493A63E}" type="sibTrans" cxnId="{5FD32BE1-6A19-41D3-97EC-B71250B51687}">
      <dgm:prSet/>
      <dgm:spPr/>
      <dgm:t>
        <a:bodyPr/>
        <a:lstStyle/>
        <a:p>
          <a:endParaRPr lang="en-US"/>
        </a:p>
      </dgm:t>
    </dgm:pt>
    <dgm:pt modelId="{83203B91-3B65-4699-BF41-D6A5FB848C9C}" type="pres">
      <dgm:prSet presAssocID="{EBE6C487-214E-4D51-A567-5E4600DC733C}" presName="Name0" presStyleCnt="0">
        <dgm:presLayoutVars>
          <dgm:dir/>
          <dgm:resizeHandles val="exact"/>
        </dgm:presLayoutVars>
      </dgm:prSet>
      <dgm:spPr/>
    </dgm:pt>
    <dgm:pt modelId="{28D8798C-42D3-4E3A-9CA2-0C80DF66AA81}" type="pres">
      <dgm:prSet presAssocID="{027D3918-75EB-48D7-8FCC-F5F3DBC6DF62}" presName="compNode" presStyleCnt="0"/>
      <dgm:spPr/>
    </dgm:pt>
    <dgm:pt modelId="{D5ECAE2B-05E5-4458-A3EA-676A40711124}" type="pres">
      <dgm:prSet presAssocID="{027D3918-75EB-48D7-8FCC-F5F3DBC6DF62}" presName="pictRect" presStyleLbl="node1" presStyleIdx="0" presStyleCnt="3" custScaleY="132199"/>
      <dgm:spPr>
        <a:blipFill rotWithShape="1">
          <a:blip xmlns:r="http://schemas.openxmlformats.org/officeDocument/2006/relationships" r:embed="rId1"/>
          <a:srcRect/>
          <a:stretch>
            <a:fillRect l="-1000" r="-1000"/>
          </a:stretch>
        </a:blipFill>
      </dgm:spPr>
    </dgm:pt>
    <dgm:pt modelId="{ACDFE491-AF16-41D3-A5E3-CFD864BD7A2A}" type="pres">
      <dgm:prSet presAssocID="{027D3918-75EB-48D7-8FCC-F5F3DBC6DF62}" presName="textRect" presStyleLbl="revTx" presStyleIdx="0" presStyleCnt="3" custScaleY="43483" custLinFactNeighborX="-108" custLinFactNeighborY="1398">
        <dgm:presLayoutVars>
          <dgm:bulletEnabled val="1"/>
        </dgm:presLayoutVars>
      </dgm:prSet>
      <dgm:spPr/>
    </dgm:pt>
    <dgm:pt modelId="{0843DA57-B669-41A1-928F-F208B1328087}" type="pres">
      <dgm:prSet presAssocID="{3BD31AA2-37E7-4FA9-BCBA-F706D65E1E03}" presName="sibTrans" presStyleLbl="sibTrans2D1" presStyleIdx="0" presStyleCnt="0"/>
      <dgm:spPr/>
    </dgm:pt>
    <dgm:pt modelId="{C916CA81-4F7A-458B-9003-4E0F24A98EB4}" type="pres">
      <dgm:prSet presAssocID="{FCB13C2E-55BF-4004-894A-47E9632F9D8B}" presName="compNode" presStyleCnt="0"/>
      <dgm:spPr/>
    </dgm:pt>
    <dgm:pt modelId="{B1C28BE0-4DCC-420B-91DE-26322E626E11}" type="pres">
      <dgm:prSet presAssocID="{FCB13C2E-55BF-4004-894A-47E9632F9D8B}" presName="pictRect" presStyleLbl="node1" presStyleIdx="1" presStyleCnt="3" custScaleY="132199"/>
      <dgm:spPr>
        <a:blipFill rotWithShape="1">
          <a:blip xmlns:r="http://schemas.openxmlformats.org/officeDocument/2006/relationships" r:embed="rId2"/>
          <a:srcRect/>
          <a:stretch>
            <a:fillRect t="-8000" b="-8000"/>
          </a:stretch>
        </a:blipFill>
      </dgm:spPr>
    </dgm:pt>
    <dgm:pt modelId="{5BDCA004-4905-409E-997F-005DE85B15EB}" type="pres">
      <dgm:prSet presAssocID="{FCB13C2E-55BF-4004-894A-47E9632F9D8B}" presName="textRect" presStyleLbl="revTx" presStyleIdx="1" presStyleCnt="3" custScaleX="118430" custScaleY="40567">
        <dgm:presLayoutVars>
          <dgm:bulletEnabled val="1"/>
        </dgm:presLayoutVars>
      </dgm:prSet>
      <dgm:spPr/>
    </dgm:pt>
    <dgm:pt modelId="{877AFF40-D527-41EA-BB31-F31798A970F3}" type="pres">
      <dgm:prSet presAssocID="{94FE25F1-FDC4-401C-9091-65BB862FBE76}" presName="sibTrans" presStyleLbl="sibTrans2D1" presStyleIdx="0" presStyleCnt="0"/>
      <dgm:spPr/>
    </dgm:pt>
    <dgm:pt modelId="{53C24E04-B772-4167-AA2D-43F1154C6B76}" type="pres">
      <dgm:prSet presAssocID="{AD732E83-A3C3-44C5-B1FA-31B6AD30ED50}" presName="compNode" presStyleCnt="0"/>
      <dgm:spPr/>
    </dgm:pt>
    <dgm:pt modelId="{D6713A3D-E694-4391-BF42-08FF98D99833}" type="pres">
      <dgm:prSet presAssocID="{AD732E83-A3C3-44C5-B1FA-31B6AD30ED50}" presName="pictRect" presStyleLbl="node1" presStyleIdx="2" presStyleCnt="3" custScaleY="132199"/>
      <dgm:spPr>
        <a:blipFill rotWithShape="1">
          <a:blip xmlns:r="http://schemas.openxmlformats.org/officeDocument/2006/relationships" r:embed="rId3"/>
          <a:srcRect/>
          <a:stretch>
            <a:fillRect t="-23000" b="-23000"/>
          </a:stretch>
        </a:blipFill>
      </dgm:spPr>
    </dgm:pt>
    <dgm:pt modelId="{2D658FA7-0192-4D26-8B5F-C05095AB8879}" type="pres">
      <dgm:prSet presAssocID="{AD732E83-A3C3-44C5-B1FA-31B6AD30ED50}" presName="textRect" presStyleLbl="revTx" presStyleIdx="2" presStyleCnt="3" custScaleY="39277">
        <dgm:presLayoutVars>
          <dgm:bulletEnabled val="1"/>
        </dgm:presLayoutVars>
      </dgm:prSet>
      <dgm:spPr/>
    </dgm:pt>
  </dgm:ptLst>
  <dgm:cxnLst>
    <dgm:cxn modelId="{AF154A09-E051-4450-8EA0-FCD1E767C2F1}" type="presOf" srcId="{3BD31AA2-37E7-4FA9-BCBA-F706D65E1E03}" destId="{0843DA57-B669-41A1-928F-F208B1328087}" srcOrd="0" destOrd="0" presId="urn:microsoft.com/office/officeart/2005/8/layout/pList1"/>
    <dgm:cxn modelId="{8494E04D-D7A0-4053-BB0B-25B033E5924F}" type="presOf" srcId="{EBE6C487-214E-4D51-A567-5E4600DC733C}" destId="{83203B91-3B65-4699-BF41-D6A5FB848C9C}" srcOrd="0" destOrd="0" presId="urn:microsoft.com/office/officeart/2005/8/layout/pList1"/>
    <dgm:cxn modelId="{38A52585-B1A3-4773-9E0E-135EC7A1B5C2}" type="presOf" srcId="{94FE25F1-FDC4-401C-9091-65BB862FBE76}" destId="{877AFF40-D527-41EA-BB31-F31798A970F3}" srcOrd="0" destOrd="0" presId="urn:microsoft.com/office/officeart/2005/8/layout/pList1"/>
    <dgm:cxn modelId="{D48EA290-C001-4151-8083-828A3F27D071}" srcId="{EBE6C487-214E-4D51-A567-5E4600DC733C}" destId="{027D3918-75EB-48D7-8FCC-F5F3DBC6DF62}" srcOrd="0" destOrd="0" parTransId="{6ACA4F2B-7BFC-4C72-8D1C-5E23E0773AAF}" sibTransId="{3BD31AA2-37E7-4FA9-BCBA-F706D65E1E03}"/>
    <dgm:cxn modelId="{1655FDAE-5128-4566-B034-95A6D5CB0AA0}" srcId="{EBE6C487-214E-4D51-A567-5E4600DC733C}" destId="{FCB13C2E-55BF-4004-894A-47E9632F9D8B}" srcOrd="1" destOrd="0" parTransId="{44B5225E-A18F-4721-8328-AD21F180B5CF}" sibTransId="{94FE25F1-FDC4-401C-9091-65BB862FBE76}"/>
    <dgm:cxn modelId="{4185EFC0-AF89-453F-BA6B-B2EF7ACBE159}" type="presOf" srcId="{FCB13C2E-55BF-4004-894A-47E9632F9D8B}" destId="{5BDCA004-4905-409E-997F-005DE85B15EB}" srcOrd="0" destOrd="0" presId="urn:microsoft.com/office/officeart/2005/8/layout/pList1"/>
    <dgm:cxn modelId="{607B7FC1-FC84-466C-9C83-B56BD4F11BE7}" type="presOf" srcId="{AD732E83-A3C3-44C5-B1FA-31B6AD30ED50}" destId="{2D658FA7-0192-4D26-8B5F-C05095AB8879}" srcOrd="0" destOrd="0" presId="urn:microsoft.com/office/officeart/2005/8/layout/pList1"/>
    <dgm:cxn modelId="{4EB3BEDD-5819-41B3-8BF2-9A6012BA61FA}" type="presOf" srcId="{027D3918-75EB-48D7-8FCC-F5F3DBC6DF62}" destId="{ACDFE491-AF16-41D3-A5E3-CFD864BD7A2A}" srcOrd="0" destOrd="0" presId="urn:microsoft.com/office/officeart/2005/8/layout/pList1"/>
    <dgm:cxn modelId="{5FD32BE1-6A19-41D3-97EC-B71250B51687}" srcId="{EBE6C487-214E-4D51-A567-5E4600DC733C}" destId="{AD732E83-A3C3-44C5-B1FA-31B6AD30ED50}" srcOrd="2" destOrd="0" parTransId="{467FD323-588A-4BFE-A72D-96BB208D3EDB}" sibTransId="{634B4FD7-487C-4CD4-B1A4-4CC76493A63E}"/>
    <dgm:cxn modelId="{D4932DD2-FF9B-4BF9-AA2F-10F9C7534061}" type="presParOf" srcId="{83203B91-3B65-4699-BF41-D6A5FB848C9C}" destId="{28D8798C-42D3-4E3A-9CA2-0C80DF66AA81}" srcOrd="0" destOrd="0" presId="urn:microsoft.com/office/officeart/2005/8/layout/pList1"/>
    <dgm:cxn modelId="{FCD8A042-20E8-4B68-9B93-4E6546A099BF}" type="presParOf" srcId="{28D8798C-42D3-4E3A-9CA2-0C80DF66AA81}" destId="{D5ECAE2B-05E5-4458-A3EA-676A40711124}" srcOrd="0" destOrd="0" presId="urn:microsoft.com/office/officeart/2005/8/layout/pList1"/>
    <dgm:cxn modelId="{2BF3C25A-7872-49A2-8E10-2298E5464B39}" type="presParOf" srcId="{28D8798C-42D3-4E3A-9CA2-0C80DF66AA81}" destId="{ACDFE491-AF16-41D3-A5E3-CFD864BD7A2A}" srcOrd="1" destOrd="0" presId="urn:microsoft.com/office/officeart/2005/8/layout/pList1"/>
    <dgm:cxn modelId="{0CC52FD8-D488-44F0-A6E3-5A689CB9D70B}" type="presParOf" srcId="{83203B91-3B65-4699-BF41-D6A5FB848C9C}" destId="{0843DA57-B669-41A1-928F-F208B1328087}" srcOrd="1" destOrd="0" presId="urn:microsoft.com/office/officeart/2005/8/layout/pList1"/>
    <dgm:cxn modelId="{AD532F39-A59E-4A8F-AA41-8F4D8EF304D2}" type="presParOf" srcId="{83203B91-3B65-4699-BF41-D6A5FB848C9C}" destId="{C916CA81-4F7A-458B-9003-4E0F24A98EB4}" srcOrd="2" destOrd="0" presId="urn:microsoft.com/office/officeart/2005/8/layout/pList1"/>
    <dgm:cxn modelId="{2E8BC74C-3E09-425A-8350-E46D602E3C52}" type="presParOf" srcId="{C916CA81-4F7A-458B-9003-4E0F24A98EB4}" destId="{B1C28BE0-4DCC-420B-91DE-26322E626E11}" srcOrd="0" destOrd="0" presId="urn:microsoft.com/office/officeart/2005/8/layout/pList1"/>
    <dgm:cxn modelId="{7F0D54BB-14B5-4923-9080-669DCDB5A86D}" type="presParOf" srcId="{C916CA81-4F7A-458B-9003-4E0F24A98EB4}" destId="{5BDCA004-4905-409E-997F-005DE85B15EB}" srcOrd="1" destOrd="0" presId="urn:microsoft.com/office/officeart/2005/8/layout/pList1"/>
    <dgm:cxn modelId="{1F05474D-8E9A-4FD8-A1ED-CFBD392CEAB3}" type="presParOf" srcId="{83203B91-3B65-4699-BF41-D6A5FB848C9C}" destId="{877AFF40-D527-41EA-BB31-F31798A970F3}" srcOrd="3" destOrd="0" presId="urn:microsoft.com/office/officeart/2005/8/layout/pList1"/>
    <dgm:cxn modelId="{168E8F6C-9C9A-480D-BD17-B72BDDB81553}" type="presParOf" srcId="{83203B91-3B65-4699-BF41-D6A5FB848C9C}" destId="{53C24E04-B772-4167-AA2D-43F1154C6B76}" srcOrd="4" destOrd="0" presId="urn:microsoft.com/office/officeart/2005/8/layout/pList1"/>
    <dgm:cxn modelId="{84B2EFA3-7164-47D8-9689-5B82E898121E}" type="presParOf" srcId="{53C24E04-B772-4167-AA2D-43F1154C6B76}" destId="{D6713A3D-E694-4391-BF42-08FF98D99833}" srcOrd="0" destOrd="0" presId="urn:microsoft.com/office/officeart/2005/8/layout/pList1"/>
    <dgm:cxn modelId="{2607E6F1-412F-47AF-BE16-83B593C48B6F}" type="presParOf" srcId="{53C24E04-B772-4167-AA2D-43F1154C6B76}" destId="{2D658FA7-0192-4D26-8B5F-C05095AB8879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1D6B058-002E-453E-A09C-FEBC2DCBF1DC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E65BF7-E4DD-4E34-9264-E0C8AB858CBA}">
      <dgm:prSet phldrT="[Κείμενο]" custT="1"/>
      <dgm:spPr/>
      <dgm:t>
        <a:bodyPr/>
        <a:lstStyle/>
        <a:p>
          <a:r>
            <a:rPr lang="el-GR" sz="1800" kern="1200" dirty="0">
              <a:solidFill>
                <a:schemeClr val="accent6"/>
              </a:solidFill>
              <a:latin typeface="+mn-lt"/>
              <a:ea typeface="+mn-ea"/>
              <a:cs typeface="+mn-cs"/>
            </a:rPr>
            <a:t>Ενέργεια από τα κύματα</a:t>
          </a:r>
          <a:endParaRPr lang="en-US" sz="1800" kern="1200" dirty="0">
            <a:solidFill>
              <a:schemeClr val="accent6"/>
            </a:solidFill>
            <a:latin typeface="+mn-lt"/>
            <a:ea typeface="+mn-ea"/>
            <a:cs typeface="+mn-cs"/>
          </a:endParaRPr>
        </a:p>
      </dgm:t>
    </dgm:pt>
    <dgm:pt modelId="{0AD794D5-65D2-45C5-86BC-141F77B194EB}" type="parTrans" cxnId="{35E690A4-A727-4029-A125-7271DC7256D5}">
      <dgm:prSet/>
      <dgm:spPr/>
      <dgm:t>
        <a:bodyPr/>
        <a:lstStyle/>
        <a:p>
          <a:endParaRPr lang="en-US"/>
        </a:p>
      </dgm:t>
    </dgm:pt>
    <dgm:pt modelId="{10867F73-EE9C-4083-B9DD-E7F728B05BCB}" type="sibTrans" cxnId="{35E690A4-A727-4029-A125-7271DC7256D5}">
      <dgm:prSet/>
      <dgm:spPr/>
      <dgm:t>
        <a:bodyPr/>
        <a:lstStyle/>
        <a:p>
          <a:endParaRPr lang="en-US"/>
        </a:p>
      </dgm:t>
    </dgm:pt>
    <dgm:pt modelId="{6A66856A-9C0E-45C6-AD37-4A4BE21B5F0B}">
      <dgm:prSet phldrT="[Κείμενο]" custT="1"/>
      <dgm:spPr/>
      <dgm:t>
        <a:bodyPr/>
        <a:lstStyle/>
        <a:p>
          <a:r>
            <a:rPr lang="el-GR" sz="1800" kern="1200" dirty="0">
              <a:solidFill>
                <a:srgbClr val="1F2C8F"/>
              </a:solidFill>
              <a:latin typeface="Sabon Next LT"/>
              <a:ea typeface="+mn-ea"/>
              <a:cs typeface="+mn-cs"/>
            </a:rPr>
            <a:t>Ενέργεια από θαλάσσια ρεύματα</a:t>
          </a:r>
          <a:endParaRPr lang="en-US" sz="1800" kern="1200" dirty="0">
            <a:solidFill>
              <a:srgbClr val="1F2C8F"/>
            </a:solidFill>
            <a:latin typeface="Sabon Next LT"/>
            <a:ea typeface="+mn-ea"/>
            <a:cs typeface="+mn-cs"/>
          </a:endParaRPr>
        </a:p>
      </dgm:t>
    </dgm:pt>
    <dgm:pt modelId="{9429084F-5845-4657-959E-F79C1547522C}" type="parTrans" cxnId="{CEF2E2E8-4267-498F-AE8F-CA3AF39B790F}">
      <dgm:prSet/>
      <dgm:spPr/>
      <dgm:t>
        <a:bodyPr/>
        <a:lstStyle/>
        <a:p>
          <a:endParaRPr lang="en-US"/>
        </a:p>
      </dgm:t>
    </dgm:pt>
    <dgm:pt modelId="{6A213AE4-FA26-4A34-B33B-A28F3A7A627E}" type="sibTrans" cxnId="{CEF2E2E8-4267-498F-AE8F-CA3AF39B790F}">
      <dgm:prSet/>
      <dgm:spPr/>
      <dgm:t>
        <a:bodyPr/>
        <a:lstStyle/>
        <a:p>
          <a:endParaRPr lang="en-US"/>
        </a:p>
      </dgm:t>
    </dgm:pt>
    <dgm:pt modelId="{C2631DF4-2DA9-4E7F-8CF7-D007941F0DC6}">
      <dgm:prSet phldrT="[Κείμενο]" custT="1"/>
      <dgm:spPr/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solidFill>
                <a:srgbClr val="1F2C8F"/>
              </a:solidFill>
              <a:latin typeface="Sabon Next LT"/>
              <a:ea typeface="+mn-ea"/>
              <a:cs typeface="+mn-cs"/>
            </a:rPr>
            <a:t>Παλιρροϊκή ενέργεια</a:t>
          </a:r>
          <a:endParaRPr lang="en-US" sz="1800" kern="1200" dirty="0">
            <a:solidFill>
              <a:srgbClr val="1F2C8F"/>
            </a:solidFill>
            <a:latin typeface="Sabon Next LT"/>
            <a:ea typeface="+mn-ea"/>
            <a:cs typeface="+mn-cs"/>
          </a:endParaRPr>
        </a:p>
      </dgm:t>
    </dgm:pt>
    <dgm:pt modelId="{5D8B72D0-8895-4086-8878-A1E81F48D6CF}" type="parTrans" cxnId="{F77055CB-B192-48DD-8E2D-99343022FB39}">
      <dgm:prSet/>
      <dgm:spPr/>
      <dgm:t>
        <a:bodyPr/>
        <a:lstStyle/>
        <a:p>
          <a:endParaRPr lang="en-US"/>
        </a:p>
      </dgm:t>
    </dgm:pt>
    <dgm:pt modelId="{83EDAB38-F92C-4331-89A4-97427EFF5EEF}" type="sibTrans" cxnId="{F77055CB-B192-48DD-8E2D-99343022FB39}">
      <dgm:prSet/>
      <dgm:spPr/>
      <dgm:t>
        <a:bodyPr/>
        <a:lstStyle/>
        <a:p>
          <a:endParaRPr lang="en-US"/>
        </a:p>
      </dgm:t>
    </dgm:pt>
    <dgm:pt modelId="{A843A337-0C7B-48FF-8A18-263445497A6D}" type="pres">
      <dgm:prSet presAssocID="{B1D6B058-002E-453E-A09C-FEBC2DCBF1DC}" presName="Name0" presStyleCnt="0">
        <dgm:presLayoutVars>
          <dgm:dir/>
          <dgm:resizeHandles val="exact"/>
        </dgm:presLayoutVars>
      </dgm:prSet>
      <dgm:spPr/>
    </dgm:pt>
    <dgm:pt modelId="{19BEDB78-42FC-44A8-BF42-66778D3DA26F}" type="pres">
      <dgm:prSet presAssocID="{B7E65BF7-E4DD-4E34-9264-E0C8AB858CBA}" presName="compNode" presStyleCnt="0"/>
      <dgm:spPr/>
    </dgm:pt>
    <dgm:pt modelId="{95CE4EF6-467A-43CC-88F6-8389C6F0202F}" type="pres">
      <dgm:prSet presAssocID="{B7E65BF7-E4DD-4E34-9264-E0C8AB858CBA}" presName="pictRect" presStyleLbl="node1" presStyleIdx="0" presStyleCnt="3" custScaleX="112190" custScaleY="148316" custLinFactNeighborX="88" custLinFactNeighborY="-679"/>
      <dgm:spPr>
        <a:blipFill rotWithShape="1">
          <a:blip xmlns:r="http://schemas.openxmlformats.org/officeDocument/2006/relationships" r:embed="rId1"/>
          <a:srcRect/>
          <a:stretch>
            <a:fillRect l="-12000" r="-12000"/>
          </a:stretch>
        </a:blipFill>
      </dgm:spPr>
    </dgm:pt>
    <dgm:pt modelId="{785BFC50-6DA8-48BB-9BC5-F71D2216111E}" type="pres">
      <dgm:prSet presAssocID="{B7E65BF7-E4DD-4E34-9264-E0C8AB858CBA}" presName="textRect" presStyleLbl="revTx" presStyleIdx="0" presStyleCnt="3" custScaleY="43217">
        <dgm:presLayoutVars>
          <dgm:bulletEnabled val="1"/>
        </dgm:presLayoutVars>
      </dgm:prSet>
      <dgm:spPr/>
    </dgm:pt>
    <dgm:pt modelId="{B893547C-04DC-486F-914D-310EDAC6B79A}" type="pres">
      <dgm:prSet presAssocID="{10867F73-EE9C-4083-B9DD-E7F728B05BCB}" presName="sibTrans" presStyleLbl="sibTrans2D1" presStyleIdx="0" presStyleCnt="0"/>
      <dgm:spPr/>
    </dgm:pt>
    <dgm:pt modelId="{2F0C7A3F-DFF8-4964-A359-7FBCAE00C9A8}" type="pres">
      <dgm:prSet presAssocID="{6A66856A-9C0E-45C6-AD37-4A4BE21B5F0B}" presName="compNode" presStyleCnt="0"/>
      <dgm:spPr/>
    </dgm:pt>
    <dgm:pt modelId="{8A9CAC0F-1810-415F-A2DE-CB025B921339}" type="pres">
      <dgm:prSet presAssocID="{6A66856A-9C0E-45C6-AD37-4A4BE21B5F0B}" presName="pictRect" presStyleLbl="node1" presStyleIdx="1" presStyleCnt="3" custScaleX="112190" custScaleY="148316" custLinFactNeighborX="787" custLinFactNeighborY="-2201"/>
      <dgm:spPr>
        <a:blipFill rotWithShape="1">
          <a:blip xmlns:r="http://schemas.openxmlformats.org/officeDocument/2006/relationships" r:embed="rId2"/>
          <a:srcRect/>
          <a:stretch>
            <a:fillRect t="-2000" b="-2000"/>
          </a:stretch>
        </a:blipFill>
      </dgm:spPr>
    </dgm:pt>
    <dgm:pt modelId="{5916BC73-066D-4EEB-88C5-4AE6DD7E9E72}" type="pres">
      <dgm:prSet presAssocID="{6A66856A-9C0E-45C6-AD37-4A4BE21B5F0B}" presName="textRect" presStyleLbl="revTx" presStyleIdx="1" presStyleCnt="3" custScaleX="123275" custScaleY="49411">
        <dgm:presLayoutVars>
          <dgm:bulletEnabled val="1"/>
        </dgm:presLayoutVars>
      </dgm:prSet>
      <dgm:spPr/>
    </dgm:pt>
    <dgm:pt modelId="{1A76A790-4F57-4C4D-B54D-E614798A8AD9}" type="pres">
      <dgm:prSet presAssocID="{6A213AE4-FA26-4A34-B33B-A28F3A7A627E}" presName="sibTrans" presStyleLbl="sibTrans2D1" presStyleIdx="0" presStyleCnt="0"/>
      <dgm:spPr/>
    </dgm:pt>
    <dgm:pt modelId="{52D4BE9B-B861-4C03-93BA-BB7FCB2E2B4E}" type="pres">
      <dgm:prSet presAssocID="{C2631DF4-2DA9-4E7F-8CF7-D007941F0DC6}" presName="compNode" presStyleCnt="0"/>
      <dgm:spPr/>
    </dgm:pt>
    <dgm:pt modelId="{44C57865-7F2B-4524-874B-2346873F8C9B}" type="pres">
      <dgm:prSet presAssocID="{C2631DF4-2DA9-4E7F-8CF7-D007941F0DC6}" presName="pictRect" presStyleLbl="node1" presStyleIdx="2" presStyleCnt="3" custScaleX="112190" custScaleY="148316" custLinFactNeighborX="88" custLinFactNeighborY="-679"/>
      <dgm:spPr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</dgm:spPr>
    </dgm:pt>
    <dgm:pt modelId="{97C9FFFA-459C-4489-AEE4-6687A872C6D7}" type="pres">
      <dgm:prSet presAssocID="{C2631DF4-2DA9-4E7F-8CF7-D007941F0DC6}" presName="textRect" presStyleLbl="revTx" presStyleIdx="2" presStyleCnt="3" custScaleY="45238">
        <dgm:presLayoutVars>
          <dgm:bulletEnabled val="1"/>
        </dgm:presLayoutVars>
      </dgm:prSet>
      <dgm:spPr/>
    </dgm:pt>
  </dgm:ptLst>
  <dgm:cxnLst>
    <dgm:cxn modelId="{306A3E20-80BE-4E13-987B-88D85EFAF62A}" type="presOf" srcId="{6A213AE4-FA26-4A34-B33B-A28F3A7A627E}" destId="{1A76A790-4F57-4C4D-B54D-E614798A8AD9}" srcOrd="0" destOrd="0" presId="urn:microsoft.com/office/officeart/2005/8/layout/pList1"/>
    <dgm:cxn modelId="{40C14521-9E92-4CC2-8CEB-5B6288BDD5C4}" type="presOf" srcId="{B7E65BF7-E4DD-4E34-9264-E0C8AB858CBA}" destId="{785BFC50-6DA8-48BB-9BC5-F71D2216111E}" srcOrd="0" destOrd="0" presId="urn:microsoft.com/office/officeart/2005/8/layout/pList1"/>
    <dgm:cxn modelId="{03DDD57F-318F-4D4E-93AC-92B16F7ADEA6}" type="presOf" srcId="{6A66856A-9C0E-45C6-AD37-4A4BE21B5F0B}" destId="{5916BC73-066D-4EEB-88C5-4AE6DD7E9E72}" srcOrd="0" destOrd="0" presId="urn:microsoft.com/office/officeart/2005/8/layout/pList1"/>
    <dgm:cxn modelId="{35E1F2A2-4864-4C93-A437-5F2812CA26B0}" type="presOf" srcId="{C2631DF4-2DA9-4E7F-8CF7-D007941F0DC6}" destId="{97C9FFFA-459C-4489-AEE4-6687A872C6D7}" srcOrd="0" destOrd="0" presId="urn:microsoft.com/office/officeart/2005/8/layout/pList1"/>
    <dgm:cxn modelId="{35E690A4-A727-4029-A125-7271DC7256D5}" srcId="{B1D6B058-002E-453E-A09C-FEBC2DCBF1DC}" destId="{B7E65BF7-E4DD-4E34-9264-E0C8AB858CBA}" srcOrd="0" destOrd="0" parTransId="{0AD794D5-65D2-45C5-86BC-141F77B194EB}" sibTransId="{10867F73-EE9C-4083-B9DD-E7F728B05BCB}"/>
    <dgm:cxn modelId="{F77055CB-B192-48DD-8E2D-99343022FB39}" srcId="{B1D6B058-002E-453E-A09C-FEBC2DCBF1DC}" destId="{C2631DF4-2DA9-4E7F-8CF7-D007941F0DC6}" srcOrd="2" destOrd="0" parTransId="{5D8B72D0-8895-4086-8878-A1E81F48D6CF}" sibTransId="{83EDAB38-F92C-4331-89A4-97427EFF5EEF}"/>
    <dgm:cxn modelId="{CEF2E2E8-4267-498F-AE8F-CA3AF39B790F}" srcId="{B1D6B058-002E-453E-A09C-FEBC2DCBF1DC}" destId="{6A66856A-9C0E-45C6-AD37-4A4BE21B5F0B}" srcOrd="1" destOrd="0" parTransId="{9429084F-5845-4657-959E-F79C1547522C}" sibTransId="{6A213AE4-FA26-4A34-B33B-A28F3A7A627E}"/>
    <dgm:cxn modelId="{CFCA99EC-8893-4F8F-9E0D-978BF5044C86}" type="presOf" srcId="{B1D6B058-002E-453E-A09C-FEBC2DCBF1DC}" destId="{A843A337-0C7B-48FF-8A18-263445497A6D}" srcOrd="0" destOrd="0" presId="urn:microsoft.com/office/officeart/2005/8/layout/pList1"/>
    <dgm:cxn modelId="{EA0549EF-F6B9-444E-AA16-618B165B3C89}" type="presOf" srcId="{10867F73-EE9C-4083-B9DD-E7F728B05BCB}" destId="{B893547C-04DC-486F-914D-310EDAC6B79A}" srcOrd="0" destOrd="0" presId="urn:microsoft.com/office/officeart/2005/8/layout/pList1"/>
    <dgm:cxn modelId="{864BDFDF-3BFC-426F-ACBE-FFC2A8D8965F}" type="presParOf" srcId="{A843A337-0C7B-48FF-8A18-263445497A6D}" destId="{19BEDB78-42FC-44A8-BF42-66778D3DA26F}" srcOrd="0" destOrd="0" presId="urn:microsoft.com/office/officeart/2005/8/layout/pList1"/>
    <dgm:cxn modelId="{0BCC740F-CFE7-487E-9659-252C6C5D1DB3}" type="presParOf" srcId="{19BEDB78-42FC-44A8-BF42-66778D3DA26F}" destId="{95CE4EF6-467A-43CC-88F6-8389C6F0202F}" srcOrd="0" destOrd="0" presId="urn:microsoft.com/office/officeart/2005/8/layout/pList1"/>
    <dgm:cxn modelId="{748229A7-F6B7-4F9C-BA0D-0E3972EB083D}" type="presParOf" srcId="{19BEDB78-42FC-44A8-BF42-66778D3DA26F}" destId="{785BFC50-6DA8-48BB-9BC5-F71D2216111E}" srcOrd="1" destOrd="0" presId="urn:microsoft.com/office/officeart/2005/8/layout/pList1"/>
    <dgm:cxn modelId="{B62CDF21-D011-4E2C-BC64-F9503E10A15E}" type="presParOf" srcId="{A843A337-0C7B-48FF-8A18-263445497A6D}" destId="{B893547C-04DC-486F-914D-310EDAC6B79A}" srcOrd="1" destOrd="0" presId="urn:microsoft.com/office/officeart/2005/8/layout/pList1"/>
    <dgm:cxn modelId="{294F0CAF-DBFA-4797-95A8-3F98F708FBC1}" type="presParOf" srcId="{A843A337-0C7B-48FF-8A18-263445497A6D}" destId="{2F0C7A3F-DFF8-4964-A359-7FBCAE00C9A8}" srcOrd="2" destOrd="0" presId="urn:microsoft.com/office/officeart/2005/8/layout/pList1"/>
    <dgm:cxn modelId="{26B59634-B2C3-46FD-8D2F-F00058F1AC10}" type="presParOf" srcId="{2F0C7A3F-DFF8-4964-A359-7FBCAE00C9A8}" destId="{8A9CAC0F-1810-415F-A2DE-CB025B921339}" srcOrd="0" destOrd="0" presId="urn:microsoft.com/office/officeart/2005/8/layout/pList1"/>
    <dgm:cxn modelId="{1904C6B6-BBC9-4CEB-AA81-6615AFA6A449}" type="presParOf" srcId="{2F0C7A3F-DFF8-4964-A359-7FBCAE00C9A8}" destId="{5916BC73-066D-4EEB-88C5-4AE6DD7E9E72}" srcOrd="1" destOrd="0" presId="urn:microsoft.com/office/officeart/2005/8/layout/pList1"/>
    <dgm:cxn modelId="{2199A486-72DE-44D8-B4E5-FA7E7A9C955A}" type="presParOf" srcId="{A843A337-0C7B-48FF-8A18-263445497A6D}" destId="{1A76A790-4F57-4C4D-B54D-E614798A8AD9}" srcOrd="3" destOrd="0" presId="urn:microsoft.com/office/officeart/2005/8/layout/pList1"/>
    <dgm:cxn modelId="{F1108173-3AD4-4381-A504-462BC39916C1}" type="presParOf" srcId="{A843A337-0C7B-48FF-8A18-263445497A6D}" destId="{52D4BE9B-B861-4C03-93BA-BB7FCB2E2B4E}" srcOrd="4" destOrd="0" presId="urn:microsoft.com/office/officeart/2005/8/layout/pList1"/>
    <dgm:cxn modelId="{02670B64-20D0-431E-87C5-E9C2B22EACB2}" type="presParOf" srcId="{52D4BE9B-B861-4C03-93BA-BB7FCB2E2B4E}" destId="{44C57865-7F2B-4524-874B-2346873F8C9B}" srcOrd="0" destOrd="0" presId="urn:microsoft.com/office/officeart/2005/8/layout/pList1"/>
    <dgm:cxn modelId="{E28BB475-FE13-4CBC-A419-DDBE97B1373B}" type="presParOf" srcId="{52D4BE9B-B861-4C03-93BA-BB7FCB2E2B4E}" destId="{97C9FFFA-459C-4489-AEE4-6687A872C6D7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EC5800B-EF04-4145-9B10-DE50186849D9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758938-3435-48F6-9CAE-251A9CA32851}">
      <dgm:prSet phldrT="[Κείμενο]"/>
      <dgm:spPr/>
      <dgm:t>
        <a:bodyPr/>
        <a:lstStyle/>
        <a:p>
          <a:r>
            <a:rPr lang="el-GR" dirty="0">
              <a:solidFill>
                <a:schemeClr val="tx1"/>
              </a:solidFill>
            </a:rPr>
            <a:t>Στο περιβάλλον</a:t>
          </a:r>
          <a:endParaRPr lang="en-US" dirty="0">
            <a:solidFill>
              <a:schemeClr val="tx1"/>
            </a:solidFill>
          </a:endParaRPr>
        </a:p>
      </dgm:t>
    </dgm:pt>
    <dgm:pt modelId="{9BA08BAF-4437-4DBA-A849-E6D6009CB3EE}" type="parTrans" cxnId="{674877E3-3B72-4E6B-8880-891DA530E133}">
      <dgm:prSet/>
      <dgm:spPr/>
      <dgm:t>
        <a:bodyPr/>
        <a:lstStyle/>
        <a:p>
          <a:endParaRPr lang="en-US"/>
        </a:p>
      </dgm:t>
    </dgm:pt>
    <dgm:pt modelId="{480CC59A-5D9E-4152-B5EF-CF9E5589CE70}" type="sibTrans" cxnId="{674877E3-3B72-4E6B-8880-891DA530E133}">
      <dgm:prSet/>
      <dgm:spPr/>
      <dgm:t>
        <a:bodyPr/>
        <a:lstStyle/>
        <a:p>
          <a:endParaRPr lang="en-US"/>
        </a:p>
      </dgm:t>
    </dgm:pt>
    <dgm:pt modelId="{432E51E1-C350-4F99-A4FA-8DBFE5BD6F83}">
      <dgm:prSet phldrT="[Κείμενο]"/>
      <dgm:spPr/>
      <dgm:t>
        <a:bodyPr/>
        <a:lstStyle/>
        <a:p>
          <a:r>
            <a:rPr lang="el-GR" dirty="0">
              <a:solidFill>
                <a:schemeClr val="tx1"/>
              </a:solidFill>
            </a:rPr>
            <a:t>Μειώνει σημαντικά τις εκπομπές διοξειδίου του άνθρακα (CO₂)</a:t>
          </a:r>
          <a:endParaRPr lang="en-US" dirty="0">
            <a:solidFill>
              <a:schemeClr val="tx1"/>
            </a:solidFill>
          </a:endParaRPr>
        </a:p>
      </dgm:t>
    </dgm:pt>
    <dgm:pt modelId="{159C5D79-FC81-4A06-AB17-45244BA7FCD8}" type="parTrans" cxnId="{7046A3ED-74E1-4179-92BC-9E0EBE515B3C}">
      <dgm:prSet/>
      <dgm:spPr/>
      <dgm:t>
        <a:bodyPr/>
        <a:lstStyle/>
        <a:p>
          <a:endParaRPr lang="en-US"/>
        </a:p>
      </dgm:t>
    </dgm:pt>
    <dgm:pt modelId="{CEA13CDD-40B5-48B5-B4B3-DDA8A21D0C2B}" type="sibTrans" cxnId="{7046A3ED-74E1-4179-92BC-9E0EBE515B3C}">
      <dgm:prSet/>
      <dgm:spPr/>
      <dgm:t>
        <a:bodyPr/>
        <a:lstStyle/>
        <a:p>
          <a:endParaRPr lang="en-US"/>
        </a:p>
      </dgm:t>
    </dgm:pt>
    <dgm:pt modelId="{0FEF6713-7F2C-4515-B5F6-88873E290254}">
      <dgm:prSet phldrT="[Κείμενο]"/>
      <dgm:spPr/>
      <dgm:t>
        <a:bodyPr/>
        <a:lstStyle/>
        <a:p>
          <a:r>
            <a:rPr lang="el-GR" dirty="0">
              <a:solidFill>
                <a:schemeClr val="tx1"/>
              </a:solidFill>
            </a:rPr>
            <a:t>Συμβάλλει στη μείωση της ατμοσφαιρικής ρύπανσης</a:t>
          </a:r>
          <a:endParaRPr lang="en-US" dirty="0">
            <a:solidFill>
              <a:schemeClr val="tx1"/>
            </a:solidFill>
          </a:endParaRPr>
        </a:p>
      </dgm:t>
    </dgm:pt>
    <dgm:pt modelId="{DD3C78CA-C4C4-4A56-A020-09CFAF2C012B}" type="parTrans" cxnId="{4E2019D3-FE83-433B-B893-F3509DD4DBFC}">
      <dgm:prSet/>
      <dgm:spPr/>
      <dgm:t>
        <a:bodyPr/>
        <a:lstStyle/>
        <a:p>
          <a:endParaRPr lang="en-US"/>
        </a:p>
      </dgm:t>
    </dgm:pt>
    <dgm:pt modelId="{4BD17BD5-03D3-4E30-B448-55DD2BB8CE78}" type="sibTrans" cxnId="{4E2019D3-FE83-433B-B893-F3509DD4DBFC}">
      <dgm:prSet/>
      <dgm:spPr/>
      <dgm:t>
        <a:bodyPr/>
        <a:lstStyle/>
        <a:p>
          <a:endParaRPr lang="en-US"/>
        </a:p>
      </dgm:t>
    </dgm:pt>
    <dgm:pt modelId="{B07CC83B-7F8E-41B1-881D-D84AF59CB564}">
      <dgm:prSet phldrT="[Κείμενο]"/>
      <dgm:spPr/>
      <dgm:t>
        <a:bodyPr/>
        <a:lstStyle/>
        <a:p>
          <a:r>
            <a:rPr lang="el-GR" dirty="0">
              <a:solidFill>
                <a:schemeClr val="tx1"/>
              </a:solidFill>
            </a:rPr>
            <a:t>Στον άνθρωπο</a:t>
          </a:r>
          <a:endParaRPr lang="en-US" dirty="0">
            <a:solidFill>
              <a:schemeClr val="tx1"/>
            </a:solidFill>
          </a:endParaRPr>
        </a:p>
      </dgm:t>
    </dgm:pt>
    <dgm:pt modelId="{6232837B-845C-4781-B7F5-3F6FCFCEE405}" type="parTrans" cxnId="{5FCA9620-9836-48FA-B18B-109AA16FE7AC}">
      <dgm:prSet/>
      <dgm:spPr/>
      <dgm:t>
        <a:bodyPr/>
        <a:lstStyle/>
        <a:p>
          <a:endParaRPr lang="en-US"/>
        </a:p>
      </dgm:t>
    </dgm:pt>
    <dgm:pt modelId="{4A1B4ECB-AF6E-4E17-B24D-5698E704BD49}" type="sibTrans" cxnId="{5FCA9620-9836-48FA-B18B-109AA16FE7AC}">
      <dgm:prSet/>
      <dgm:spPr/>
      <dgm:t>
        <a:bodyPr/>
        <a:lstStyle/>
        <a:p>
          <a:endParaRPr lang="en-US"/>
        </a:p>
      </dgm:t>
    </dgm:pt>
    <dgm:pt modelId="{4DE581A7-D931-4124-B69E-3DA037666615}">
      <dgm:prSet phldrT="[Κείμενο]"/>
      <dgm:spPr/>
      <dgm:t>
        <a:bodyPr/>
        <a:lstStyle/>
        <a:p>
          <a:r>
            <a:rPr lang="el-GR" dirty="0">
              <a:solidFill>
                <a:schemeClr val="tx1"/>
              </a:solidFill>
            </a:rPr>
            <a:t>Βελτιώνει την ποιότητα του αέρα</a:t>
          </a:r>
          <a:endParaRPr lang="en-US" dirty="0">
            <a:solidFill>
              <a:schemeClr val="tx1"/>
            </a:solidFill>
          </a:endParaRPr>
        </a:p>
      </dgm:t>
    </dgm:pt>
    <dgm:pt modelId="{594B250D-31E2-48F4-91E1-074B0D50F7C7}" type="parTrans" cxnId="{71D8E11F-B146-49F9-852E-23367AE45434}">
      <dgm:prSet/>
      <dgm:spPr/>
      <dgm:t>
        <a:bodyPr/>
        <a:lstStyle/>
        <a:p>
          <a:endParaRPr lang="en-US"/>
        </a:p>
      </dgm:t>
    </dgm:pt>
    <dgm:pt modelId="{00C68D6B-D3F4-42EA-83FE-92DF638F09A5}" type="sibTrans" cxnId="{71D8E11F-B146-49F9-852E-23367AE45434}">
      <dgm:prSet/>
      <dgm:spPr/>
      <dgm:t>
        <a:bodyPr/>
        <a:lstStyle/>
        <a:p>
          <a:endParaRPr lang="en-US"/>
        </a:p>
      </dgm:t>
    </dgm:pt>
    <dgm:pt modelId="{B6D514F3-6DB7-4502-A8F9-57B5A604ABC6}">
      <dgm:prSet phldrT="[Κείμενο]"/>
      <dgm:spPr/>
      <dgm:t>
        <a:bodyPr/>
        <a:lstStyle/>
        <a:p>
          <a:r>
            <a:rPr lang="el-GR" dirty="0">
              <a:solidFill>
                <a:schemeClr val="tx1"/>
              </a:solidFill>
            </a:rPr>
            <a:t>Δημιουργεί νέες θέσεις εργασίας</a:t>
          </a:r>
          <a:endParaRPr lang="en-US" dirty="0">
            <a:solidFill>
              <a:schemeClr val="tx1"/>
            </a:solidFill>
          </a:endParaRPr>
        </a:p>
      </dgm:t>
    </dgm:pt>
    <dgm:pt modelId="{7AB2208B-7E36-49DE-8679-A26BE3641876}" type="parTrans" cxnId="{605ED1A3-0737-4991-8002-37F9764EFBC0}">
      <dgm:prSet/>
      <dgm:spPr/>
      <dgm:t>
        <a:bodyPr/>
        <a:lstStyle/>
        <a:p>
          <a:endParaRPr lang="en-US"/>
        </a:p>
      </dgm:t>
    </dgm:pt>
    <dgm:pt modelId="{4A200A92-5820-4A94-9876-FC7C312D80A2}" type="sibTrans" cxnId="{605ED1A3-0737-4991-8002-37F9764EFBC0}">
      <dgm:prSet/>
      <dgm:spPr/>
      <dgm:t>
        <a:bodyPr/>
        <a:lstStyle/>
        <a:p>
          <a:endParaRPr lang="en-US"/>
        </a:p>
      </dgm:t>
    </dgm:pt>
    <dgm:pt modelId="{AA8FD59A-0E60-46E1-A52D-219F78014704}">
      <dgm:prSet phldrT="[Κείμενο]" phldr="0"/>
      <dgm:spPr/>
      <dgm:t>
        <a:bodyPr/>
        <a:lstStyle/>
        <a:p>
          <a:r>
            <a:rPr lang="el-GR" dirty="0">
              <a:solidFill>
                <a:schemeClr val="tx1"/>
              </a:solidFill>
            </a:rPr>
            <a:t>Κοινωνικοπολιτικά </a:t>
          </a:r>
          <a:endParaRPr lang="en-US" dirty="0">
            <a:solidFill>
              <a:schemeClr val="tx1"/>
            </a:solidFill>
          </a:endParaRPr>
        </a:p>
      </dgm:t>
    </dgm:pt>
    <dgm:pt modelId="{A2D1790B-AD50-4A40-8CC8-A50718C0A0EB}" type="parTrans" cxnId="{2872AE15-8AE3-4D87-BC98-6A449CAE4371}">
      <dgm:prSet/>
      <dgm:spPr/>
      <dgm:t>
        <a:bodyPr/>
        <a:lstStyle/>
        <a:p>
          <a:endParaRPr lang="en-US"/>
        </a:p>
      </dgm:t>
    </dgm:pt>
    <dgm:pt modelId="{C38252B9-7B15-4DFC-897D-D6D50876F573}" type="sibTrans" cxnId="{2872AE15-8AE3-4D87-BC98-6A449CAE4371}">
      <dgm:prSet/>
      <dgm:spPr/>
      <dgm:t>
        <a:bodyPr/>
        <a:lstStyle/>
        <a:p>
          <a:endParaRPr lang="en-US"/>
        </a:p>
      </dgm:t>
    </dgm:pt>
    <dgm:pt modelId="{C3C653F4-D300-4FA2-9033-1FA7AB3462FD}">
      <dgm:prSet phldrT="[Κείμενο]"/>
      <dgm:spPr/>
      <dgm:t>
        <a:bodyPr/>
        <a:lstStyle/>
        <a:p>
          <a:r>
            <a:rPr lang="el-GR" dirty="0">
              <a:solidFill>
                <a:schemeClr val="tx1"/>
              </a:solidFill>
            </a:rPr>
            <a:t>Μειώνει την εξάρτηση από εισαγόμενα καύσιμα</a:t>
          </a:r>
          <a:endParaRPr lang="en-US" dirty="0">
            <a:solidFill>
              <a:schemeClr val="tx1"/>
            </a:solidFill>
          </a:endParaRPr>
        </a:p>
      </dgm:t>
    </dgm:pt>
    <dgm:pt modelId="{37DECDD2-D091-4755-B1D6-DB20C66BB3BE}" type="parTrans" cxnId="{04B91A60-F52B-41D3-9088-B168915B761D}">
      <dgm:prSet/>
      <dgm:spPr/>
      <dgm:t>
        <a:bodyPr/>
        <a:lstStyle/>
        <a:p>
          <a:endParaRPr lang="en-US"/>
        </a:p>
      </dgm:t>
    </dgm:pt>
    <dgm:pt modelId="{537D0F95-E380-40BD-81E7-138B0F8795DA}" type="sibTrans" cxnId="{04B91A60-F52B-41D3-9088-B168915B761D}">
      <dgm:prSet/>
      <dgm:spPr/>
      <dgm:t>
        <a:bodyPr/>
        <a:lstStyle/>
        <a:p>
          <a:endParaRPr lang="en-US"/>
        </a:p>
      </dgm:t>
    </dgm:pt>
    <dgm:pt modelId="{1AD58125-45CA-44E8-970E-20D79564DB32}">
      <dgm:prSet phldrT="[Κείμενο]"/>
      <dgm:spPr/>
      <dgm:t>
        <a:bodyPr/>
        <a:lstStyle/>
        <a:p>
          <a:r>
            <a:rPr lang="el-GR" dirty="0">
              <a:solidFill>
                <a:schemeClr val="tx1"/>
              </a:solidFill>
            </a:rPr>
            <a:t>Μακροπρόθεσμα μπορεί να μειώσει το κόστος ενέργειας.</a:t>
          </a:r>
          <a:endParaRPr lang="en-US" dirty="0">
            <a:solidFill>
              <a:schemeClr val="tx1"/>
            </a:solidFill>
          </a:endParaRPr>
        </a:p>
      </dgm:t>
    </dgm:pt>
    <dgm:pt modelId="{F978E554-61FB-44BA-B195-F37364F7DB8A}" type="parTrans" cxnId="{50B2B62C-ACC5-494C-8619-9484F0B5BD7D}">
      <dgm:prSet/>
      <dgm:spPr/>
      <dgm:t>
        <a:bodyPr/>
        <a:lstStyle/>
        <a:p>
          <a:endParaRPr lang="en-US"/>
        </a:p>
      </dgm:t>
    </dgm:pt>
    <dgm:pt modelId="{02022BEA-4E05-475D-8C28-98C1B60DAAEC}" type="sibTrans" cxnId="{50B2B62C-ACC5-494C-8619-9484F0B5BD7D}">
      <dgm:prSet/>
      <dgm:spPr/>
      <dgm:t>
        <a:bodyPr/>
        <a:lstStyle/>
        <a:p>
          <a:endParaRPr lang="en-US"/>
        </a:p>
      </dgm:t>
    </dgm:pt>
    <dgm:pt modelId="{899DA7BD-B4E2-478E-8000-22884F407B67}">
      <dgm:prSet phldrT="[Κείμενο]"/>
      <dgm:spPr/>
      <dgm:t>
        <a:bodyPr/>
        <a:lstStyle/>
        <a:p>
          <a:r>
            <a:rPr lang="el-GR" dirty="0">
              <a:solidFill>
                <a:schemeClr val="tx1"/>
              </a:solidFill>
            </a:rPr>
            <a:t>Προστατεύει τα οικοσυστήματα</a:t>
          </a:r>
          <a:endParaRPr lang="en-US" dirty="0">
            <a:solidFill>
              <a:schemeClr val="tx1"/>
            </a:solidFill>
          </a:endParaRPr>
        </a:p>
      </dgm:t>
    </dgm:pt>
    <dgm:pt modelId="{E20626EB-3638-4D29-A435-FDD17D851F48}" type="parTrans" cxnId="{9686EEBF-1963-40F7-A653-9AE82CB88668}">
      <dgm:prSet/>
      <dgm:spPr/>
      <dgm:t>
        <a:bodyPr/>
        <a:lstStyle/>
        <a:p>
          <a:endParaRPr lang="en-US"/>
        </a:p>
      </dgm:t>
    </dgm:pt>
    <dgm:pt modelId="{FBA8866E-0771-4F84-AD69-0B728BA1B038}" type="sibTrans" cxnId="{9686EEBF-1963-40F7-A653-9AE82CB88668}">
      <dgm:prSet/>
      <dgm:spPr/>
      <dgm:t>
        <a:bodyPr/>
        <a:lstStyle/>
        <a:p>
          <a:endParaRPr lang="en-US"/>
        </a:p>
      </dgm:t>
    </dgm:pt>
    <dgm:pt modelId="{3DFF4BB7-13F8-42D6-9940-4100780D91C9}">
      <dgm:prSet phldrT="[Κείμενο]"/>
      <dgm:spPr/>
      <dgm:t>
        <a:bodyPr/>
        <a:lstStyle/>
        <a:p>
          <a:r>
            <a:rPr lang="el-GR" dirty="0">
              <a:solidFill>
                <a:schemeClr val="tx1"/>
              </a:solidFill>
            </a:rPr>
            <a:t>Βοηθά στη διατήρηση της βιοποικιλότητας</a:t>
          </a:r>
          <a:endParaRPr lang="en-US" dirty="0">
            <a:solidFill>
              <a:schemeClr val="tx1"/>
            </a:solidFill>
          </a:endParaRPr>
        </a:p>
      </dgm:t>
    </dgm:pt>
    <dgm:pt modelId="{75329B16-1F88-488E-A7D7-4D6F7CD1416A}" type="parTrans" cxnId="{65E7BC2B-DD6F-4632-9AA7-4ACB27062BD0}">
      <dgm:prSet/>
      <dgm:spPr/>
      <dgm:t>
        <a:bodyPr/>
        <a:lstStyle/>
        <a:p>
          <a:endParaRPr lang="en-US"/>
        </a:p>
      </dgm:t>
    </dgm:pt>
    <dgm:pt modelId="{642B83D2-6FF0-40B1-B389-D17C868C18C1}" type="sibTrans" cxnId="{65E7BC2B-DD6F-4632-9AA7-4ACB27062BD0}">
      <dgm:prSet/>
      <dgm:spPr/>
      <dgm:t>
        <a:bodyPr/>
        <a:lstStyle/>
        <a:p>
          <a:endParaRPr lang="en-US"/>
        </a:p>
      </dgm:t>
    </dgm:pt>
    <dgm:pt modelId="{39E47B01-947D-4A66-9E2B-BD955084BE05}" type="pres">
      <dgm:prSet presAssocID="{7EC5800B-EF04-4145-9B10-DE50186849D9}" presName="Name0" presStyleCnt="0">
        <dgm:presLayoutVars>
          <dgm:dir/>
          <dgm:resizeHandles val="exact"/>
        </dgm:presLayoutVars>
      </dgm:prSet>
      <dgm:spPr/>
    </dgm:pt>
    <dgm:pt modelId="{00D69073-57B0-4277-A572-7E215BF983BA}" type="pres">
      <dgm:prSet presAssocID="{E0758938-3435-48F6-9CAE-251A9CA32851}" presName="node" presStyleLbl="node1" presStyleIdx="0" presStyleCnt="3">
        <dgm:presLayoutVars>
          <dgm:bulletEnabled val="1"/>
        </dgm:presLayoutVars>
      </dgm:prSet>
      <dgm:spPr/>
    </dgm:pt>
    <dgm:pt modelId="{E032FB42-12DE-4260-B5B5-B7C6F91D0912}" type="pres">
      <dgm:prSet presAssocID="{480CC59A-5D9E-4152-B5EF-CF9E5589CE70}" presName="sibTrans" presStyleCnt="0"/>
      <dgm:spPr/>
    </dgm:pt>
    <dgm:pt modelId="{CF02E57D-F8C1-4792-B2B9-7B864BBE816E}" type="pres">
      <dgm:prSet presAssocID="{B07CC83B-7F8E-41B1-881D-D84AF59CB564}" presName="node" presStyleLbl="node1" presStyleIdx="1" presStyleCnt="3">
        <dgm:presLayoutVars>
          <dgm:bulletEnabled val="1"/>
        </dgm:presLayoutVars>
      </dgm:prSet>
      <dgm:spPr/>
    </dgm:pt>
    <dgm:pt modelId="{EBE31531-C228-47F9-A552-9A97D98CC67F}" type="pres">
      <dgm:prSet presAssocID="{4A1B4ECB-AF6E-4E17-B24D-5698E704BD49}" presName="sibTrans" presStyleCnt="0"/>
      <dgm:spPr/>
    </dgm:pt>
    <dgm:pt modelId="{F8A8F73D-94D2-4785-B887-A26E44F8C4F1}" type="pres">
      <dgm:prSet presAssocID="{AA8FD59A-0E60-46E1-A52D-219F78014704}" presName="node" presStyleLbl="node1" presStyleIdx="2" presStyleCnt="3">
        <dgm:presLayoutVars>
          <dgm:bulletEnabled val="1"/>
        </dgm:presLayoutVars>
      </dgm:prSet>
      <dgm:spPr/>
    </dgm:pt>
  </dgm:ptLst>
  <dgm:cxnLst>
    <dgm:cxn modelId="{34CFCB02-1A06-489E-8559-EBC909930DC8}" type="presOf" srcId="{B07CC83B-7F8E-41B1-881D-D84AF59CB564}" destId="{CF02E57D-F8C1-4792-B2B9-7B864BBE816E}" srcOrd="0" destOrd="0" presId="urn:microsoft.com/office/officeart/2005/8/layout/hList6"/>
    <dgm:cxn modelId="{2CADA309-342B-4111-8C9C-DFD59F37477B}" type="presOf" srcId="{B6D514F3-6DB7-4502-A8F9-57B5A604ABC6}" destId="{CF02E57D-F8C1-4792-B2B9-7B864BBE816E}" srcOrd="0" destOrd="2" presId="urn:microsoft.com/office/officeart/2005/8/layout/hList6"/>
    <dgm:cxn modelId="{2872AE15-8AE3-4D87-BC98-6A449CAE4371}" srcId="{7EC5800B-EF04-4145-9B10-DE50186849D9}" destId="{AA8FD59A-0E60-46E1-A52D-219F78014704}" srcOrd="2" destOrd="0" parTransId="{A2D1790B-AD50-4A40-8CC8-A50718C0A0EB}" sibTransId="{C38252B9-7B15-4DFC-897D-D6D50876F573}"/>
    <dgm:cxn modelId="{71D8E11F-B146-49F9-852E-23367AE45434}" srcId="{B07CC83B-7F8E-41B1-881D-D84AF59CB564}" destId="{4DE581A7-D931-4124-B69E-3DA037666615}" srcOrd="0" destOrd="0" parTransId="{594B250D-31E2-48F4-91E1-074B0D50F7C7}" sibTransId="{00C68D6B-D3F4-42EA-83FE-92DF638F09A5}"/>
    <dgm:cxn modelId="{5FCA9620-9836-48FA-B18B-109AA16FE7AC}" srcId="{7EC5800B-EF04-4145-9B10-DE50186849D9}" destId="{B07CC83B-7F8E-41B1-881D-D84AF59CB564}" srcOrd="1" destOrd="0" parTransId="{6232837B-845C-4781-B7F5-3F6FCFCEE405}" sibTransId="{4A1B4ECB-AF6E-4E17-B24D-5698E704BD49}"/>
    <dgm:cxn modelId="{84C77E21-4786-44AD-B73C-7F89F3FFDCFD}" type="presOf" srcId="{1AD58125-45CA-44E8-970E-20D79564DB32}" destId="{F8A8F73D-94D2-4785-B887-A26E44F8C4F1}" srcOrd="0" destOrd="2" presId="urn:microsoft.com/office/officeart/2005/8/layout/hList6"/>
    <dgm:cxn modelId="{65E7BC2B-DD6F-4632-9AA7-4ACB27062BD0}" srcId="{E0758938-3435-48F6-9CAE-251A9CA32851}" destId="{3DFF4BB7-13F8-42D6-9940-4100780D91C9}" srcOrd="3" destOrd="0" parTransId="{75329B16-1F88-488E-A7D7-4D6F7CD1416A}" sibTransId="{642B83D2-6FF0-40B1-B389-D17C868C18C1}"/>
    <dgm:cxn modelId="{50B2B62C-ACC5-494C-8619-9484F0B5BD7D}" srcId="{AA8FD59A-0E60-46E1-A52D-219F78014704}" destId="{1AD58125-45CA-44E8-970E-20D79564DB32}" srcOrd="1" destOrd="0" parTransId="{F978E554-61FB-44BA-B195-F37364F7DB8A}" sibTransId="{02022BEA-4E05-475D-8C28-98C1B60DAAEC}"/>
    <dgm:cxn modelId="{51709239-C44C-4975-98E5-AA81B1FC3334}" type="presOf" srcId="{7EC5800B-EF04-4145-9B10-DE50186849D9}" destId="{39E47B01-947D-4A66-9E2B-BD955084BE05}" srcOrd="0" destOrd="0" presId="urn:microsoft.com/office/officeart/2005/8/layout/hList6"/>
    <dgm:cxn modelId="{04B91A60-F52B-41D3-9088-B168915B761D}" srcId="{AA8FD59A-0E60-46E1-A52D-219F78014704}" destId="{C3C653F4-D300-4FA2-9033-1FA7AB3462FD}" srcOrd="0" destOrd="0" parTransId="{37DECDD2-D091-4755-B1D6-DB20C66BB3BE}" sibTransId="{537D0F95-E380-40BD-81E7-138B0F8795DA}"/>
    <dgm:cxn modelId="{9D672C45-ABCF-4EBD-88C6-91C0F5D108F3}" type="presOf" srcId="{4DE581A7-D931-4124-B69E-3DA037666615}" destId="{CF02E57D-F8C1-4792-B2B9-7B864BBE816E}" srcOrd="0" destOrd="1" presId="urn:microsoft.com/office/officeart/2005/8/layout/hList6"/>
    <dgm:cxn modelId="{C05DEE6D-28F2-4BCD-BF2C-92EA9B1550F3}" type="presOf" srcId="{C3C653F4-D300-4FA2-9033-1FA7AB3462FD}" destId="{F8A8F73D-94D2-4785-B887-A26E44F8C4F1}" srcOrd="0" destOrd="1" presId="urn:microsoft.com/office/officeart/2005/8/layout/hList6"/>
    <dgm:cxn modelId="{ACCD6D70-6488-4FD9-B3C7-99FD14DFFFA8}" type="presOf" srcId="{432E51E1-C350-4F99-A4FA-8DBFE5BD6F83}" destId="{00D69073-57B0-4277-A572-7E215BF983BA}" srcOrd="0" destOrd="1" presId="urn:microsoft.com/office/officeart/2005/8/layout/hList6"/>
    <dgm:cxn modelId="{18E7785A-AABF-468C-8364-04ECC8AF63AE}" type="presOf" srcId="{0FEF6713-7F2C-4515-B5F6-88873E290254}" destId="{00D69073-57B0-4277-A572-7E215BF983BA}" srcOrd="0" destOrd="2" presId="urn:microsoft.com/office/officeart/2005/8/layout/hList6"/>
    <dgm:cxn modelId="{05DC919C-538F-4D44-BE5F-2F738DD9D5A5}" type="presOf" srcId="{3DFF4BB7-13F8-42D6-9940-4100780D91C9}" destId="{00D69073-57B0-4277-A572-7E215BF983BA}" srcOrd="0" destOrd="4" presId="urn:microsoft.com/office/officeart/2005/8/layout/hList6"/>
    <dgm:cxn modelId="{605ED1A3-0737-4991-8002-37F9764EFBC0}" srcId="{B07CC83B-7F8E-41B1-881D-D84AF59CB564}" destId="{B6D514F3-6DB7-4502-A8F9-57B5A604ABC6}" srcOrd="1" destOrd="0" parTransId="{7AB2208B-7E36-49DE-8679-A26BE3641876}" sibTransId="{4A200A92-5820-4A94-9876-FC7C312D80A2}"/>
    <dgm:cxn modelId="{EBBBCFB2-E357-4047-88FA-6A35F3FADEB2}" type="presOf" srcId="{E0758938-3435-48F6-9CAE-251A9CA32851}" destId="{00D69073-57B0-4277-A572-7E215BF983BA}" srcOrd="0" destOrd="0" presId="urn:microsoft.com/office/officeart/2005/8/layout/hList6"/>
    <dgm:cxn modelId="{9686EEBF-1963-40F7-A653-9AE82CB88668}" srcId="{E0758938-3435-48F6-9CAE-251A9CA32851}" destId="{899DA7BD-B4E2-478E-8000-22884F407B67}" srcOrd="2" destOrd="0" parTransId="{E20626EB-3638-4D29-A435-FDD17D851F48}" sibTransId="{FBA8866E-0771-4F84-AD69-0B728BA1B038}"/>
    <dgm:cxn modelId="{4E2019D3-FE83-433B-B893-F3509DD4DBFC}" srcId="{E0758938-3435-48F6-9CAE-251A9CA32851}" destId="{0FEF6713-7F2C-4515-B5F6-88873E290254}" srcOrd="1" destOrd="0" parTransId="{DD3C78CA-C4C4-4A56-A020-09CFAF2C012B}" sibTransId="{4BD17BD5-03D3-4E30-B448-55DD2BB8CE78}"/>
    <dgm:cxn modelId="{4EC09ADE-DCC1-402F-AEED-D6B9D2FA2AC5}" type="presOf" srcId="{AA8FD59A-0E60-46E1-A52D-219F78014704}" destId="{F8A8F73D-94D2-4785-B887-A26E44F8C4F1}" srcOrd="0" destOrd="0" presId="urn:microsoft.com/office/officeart/2005/8/layout/hList6"/>
    <dgm:cxn modelId="{674877E3-3B72-4E6B-8880-891DA530E133}" srcId="{7EC5800B-EF04-4145-9B10-DE50186849D9}" destId="{E0758938-3435-48F6-9CAE-251A9CA32851}" srcOrd="0" destOrd="0" parTransId="{9BA08BAF-4437-4DBA-A849-E6D6009CB3EE}" sibTransId="{480CC59A-5D9E-4152-B5EF-CF9E5589CE70}"/>
    <dgm:cxn modelId="{7046A3ED-74E1-4179-92BC-9E0EBE515B3C}" srcId="{E0758938-3435-48F6-9CAE-251A9CA32851}" destId="{432E51E1-C350-4F99-A4FA-8DBFE5BD6F83}" srcOrd="0" destOrd="0" parTransId="{159C5D79-FC81-4A06-AB17-45244BA7FCD8}" sibTransId="{CEA13CDD-40B5-48B5-B4B3-DDA8A21D0C2B}"/>
    <dgm:cxn modelId="{1F9792FF-8912-45FE-A962-973FB53E28BC}" type="presOf" srcId="{899DA7BD-B4E2-478E-8000-22884F407B67}" destId="{00D69073-57B0-4277-A572-7E215BF983BA}" srcOrd="0" destOrd="3" presId="urn:microsoft.com/office/officeart/2005/8/layout/hList6"/>
    <dgm:cxn modelId="{E1B8D660-5215-40B8-995A-EE41F42D790B}" type="presParOf" srcId="{39E47B01-947D-4A66-9E2B-BD955084BE05}" destId="{00D69073-57B0-4277-A572-7E215BF983BA}" srcOrd="0" destOrd="0" presId="urn:microsoft.com/office/officeart/2005/8/layout/hList6"/>
    <dgm:cxn modelId="{7FDE7EC9-335C-495E-9E30-3EBED65C27D6}" type="presParOf" srcId="{39E47B01-947D-4A66-9E2B-BD955084BE05}" destId="{E032FB42-12DE-4260-B5B5-B7C6F91D0912}" srcOrd="1" destOrd="0" presId="urn:microsoft.com/office/officeart/2005/8/layout/hList6"/>
    <dgm:cxn modelId="{F5F93802-F61F-4EB2-96F9-A28F0FAE07B9}" type="presParOf" srcId="{39E47B01-947D-4A66-9E2B-BD955084BE05}" destId="{CF02E57D-F8C1-4792-B2B9-7B864BBE816E}" srcOrd="2" destOrd="0" presId="urn:microsoft.com/office/officeart/2005/8/layout/hList6"/>
    <dgm:cxn modelId="{183884B1-3557-4EDD-8935-068736206FB4}" type="presParOf" srcId="{39E47B01-947D-4A66-9E2B-BD955084BE05}" destId="{EBE31531-C228-47F9-A552-9A97D98CC67F}" srcOrd="3" destOrd="0" presId="urn:microsoft.com/office/officeart/2005/8/layout/hList6"/>
    <dgm:cxn modelId="{45A235E1-291A-4E49-A74A-69D37820A178}" type="presParOf" srcId="{39E47B01-947D-4A66-9E2B-BD955084BE05}" destId="{F8A8F73D-94D2-4785-B887-A26E44F8C4F1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BCCB1C-DA88-45AC-90EE-68C73A62CE1A}">
      <dsp:nvSpPr>
        <dsp:cNvPr id="0" name=""/>
        <dsp:cNvSpPr/>
      </dsp:nvSpPr>
      <dsp:spPr>
        <a:xfrm>
          <a:off x="929310" y="163931"/>
          <a:ext cx="3453428" cy="1617836"/>
        </a:xfrm>
        <a:prstGeom prst="ellipse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02D384-3629-45B6-9B17-C9F874F0AEA0}">
      <dsp:nvSpPr>
        <dsp:cNvPr id="0" name=""/>
        <dsp:cNvSpPr/>
      </dsp:nvSpPr>
      <dsp:spPr>
        <a:xfrm>
          <a:off x="2372121" y="3173345"/>
          <a:ext cx="669269" cy="428332"/>
        </a:xfrm>
        <a:prstGeom prst="downArrow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17D33E-6734-4C20-A180-1E4B6EBD859D}">
      <dsp:nvSpPr>
        <dsp:cNvPr id="0" name=""/>
        <dsp:cNvSpPr/>
      </dsp:nvSpPr>
      <dsp:spPr>
        <a:xfrm>
          <a:off x="1100510" y="3516010"/>
          <a:ext cx="3212491" cy="803122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solidFill>
                <a:schemeClr val="accent6"/>
              </a:solidFill>
              <a:latin typeface="+mn-lt"/>
              <a:ea typeface="+mn-ea"/>
              <a:cs typeface="+mn-cs"/>
            </a:rPr>
            <a:t>ΚΑΥΣΗ</a:t>
          </a:r>
          <a:r>
            <a:rPr lang="el-GR" sz="2600" kern="1200" dirty="0"/>
            <a:t> </a:t>
          </a:r>
          <a:endParaRPr lang="en-US" sz="2600" kern="1200" dirty="0"/>
        </a:p>
      </dsp:txBody>
      <dsp:txXfrm>
        <a:off x="1100510" y="3516010"/>
        <a:ext cx="3212491" cy="803122"/>
      </dsp:txXfrm>
    </dsp:sp>
    <dsp:sp modelId="{9E549CF1-E956-4C62-AB85-503C90290B91}">
      <dsp:nvSpPr>
        <dsp:cNvPr id="0" name=""/>
        <dsp:cNvSpPr/>
      </dsp:nvSpPr>
      <dsp:spPr>
        <a:xfrm>
          <a:off x="1908272" y="1588639"/>
          <a:ext cx="1574353" cy="127747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solidFill>
                <a:srgbClr val="1F2C8F"/>
              </a:solidFill>
              <a:latin typeface="Sabon Next LT"/>
              <a:ea typeface="+mn-ea"/>
              <a:cs typeface="+mn-cs"/>
            </a:rPr>
            <a:t>Παράγωγα Καύσιμα</a:t>
          </a:r>
          <a:endParaRPr lang="en-US" sz="1800" kern="1200" dirty="0">
            <a:solidFill>
              <a:srgbClr val="1F2C8F"/>
            </a:solidFill>
            <a:latin typeface="Sabon Next LT"/>
            <a:ea typeface="+mn-ea"/>
            <a:cs typeface="+mn-cs"/>
          </a:endParaRPr>
        </a:p>
      </dsp:txBody>
      <dsp:txXfrm>
        <a:off x="2138831" y="1775720"/>
        <a:ext cx="1113235" cy="903309"/>
      </dsp:txXfrm>
    </dsp:sp>
    <dsp:sp modelId="{6FA30417-71E8-4D98-A9E3-7A902F3BD555}">
      <dsp:nvSpPr>
        <dsp:cNvPr id="0" name=""/>
        <dsp:cNvSpPr/>
      </dsp:nvSpPr>
      <dsp:spPr>
        <a:xfrm>
          <a:off x="1137617" y="420345"/>
          <a:ext cx="1681787" cy="120468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solidFill>
                <a:srgbClr val="1F2C8F"/>
              </a:solidFill>
              <a:latin typeface="Sabon Next LT"/>
              <a:ea typeface="+mn-ea"/>
              <a:cs typeface="+mn-cs"/>
            </a:rPr>
            <a:t>Είδη Άνθρακα</a:t>
          </a:r>
          <a:endParaRPr lang="en-US" sz="1800" kern="1200" dirty="0">
            <a:solidFill>
              <a:srgbClr val="1F2C8F"/>
            </a:solidFill>
            <a:latin typeface="Sabon Next LT"/>
            <a:ea typeface="+mn-ea"/>
            <a:cs typeface="+mn-cs"/>
          </a:endParaRPr>
        </a:p>
      </dsp:txBody>
      <dsp:txXfrm>
        <a:off x="1383909" y="596767"/>
        <a:ext cx="1189203" cy="851840"/>
      </dsp:txXfrm>
    </dsp:sp>
    <dsp:sp modelId="{06E0C6F4-EFE5-4ED1-9387-E85359F4C107}">
      <dsp:nvSpPr>
        <dsp:cNvPr id="0" name=""/>
        <dsp:cNvSpPr/>
      </dsp:nvSpPr>
      <dsp:spPr>
        <a:xfrm>
          <a:off x="2981618" y="438575"/>
          <a:ext cx="1474389" cy="120468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solidFill>
                <a:srgbClr val="1F2C8F"/>
              </a:solidFill>
              <a:latin typeface="Sabon Next LT"/>
              <a:ea typeface="+mn-ea"/>
              <a:cs typeface="+mn-cs"/>
            </a:rPr>
            <a:t>Ορυκτά Καύσιμα</a:t>
          </a:r>
          <a:endParaRPr lang="en-US" sz="1800" kern="1200" dirty="0">
            <a:solidFill>
              <a:srgbClr val="1F2C8F"/>
            </a:solidFill>
            <a:latin typeface="Sabon Next LT"/>
            <a:ea typeface="+mn-ea"/>
            <a:cs typeface="+mn-cs"/>
          </a:endParaRPr>
        </a:p>
      </dsp:txBody>
      <dsp:txXfrm>
        <a:off x="3197537" y="614997"/>
        <a:ext cx="1042551" cy="851840"/>
      </dsp:txXfrm>
    </dsp:sp>
    <dsp:sp modelId="{01E7C43E-CD90-442C-BBCB-5D77F5150A5F}">
      <dsp:nvSpPr>
        <dsp:cNvPr id="0" name=""/>
        <dsp:cNvSpPr/>
      </dsp:nvSpPr>
      <dsp:spPr>
        <a:xfrm>
          <a:off x="665908" y="18457"/>
          <a:ext cx="4081695" cy="3248655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DF5B64-88AC-4BDF-9CA6-4D6C9D67C0B8}">
      <dsp:nvSpPr>
        <dsp:cNvPr id="0" name=""/>
        <dsp:cNvSpPr/>
      </dsp:nvSpPr>
      <dsp:spPr>
        <a:xfrm>
          <a:off x="669" y="309102"/>
          <a:ext cx="4941911" cy="2928543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514706-6A74-41B0-982D-61BAEC1DD07B}">
      <dsp:nvSpPr>
        <dsp:cNvPr id="0" name=""/>
        <dsp:cNvSpPr/>
      </dsp:nvSpPr>
      <dsp:spPr>
        <a:xfrm>
          <a:off x="876991" y="3301067"/>
          <a:ext cx="3201175" cy="338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solidFill>
                <a:schemeClr val="accent6"/>
              </a:solidFill>
              <a:latin typeface="+mn-lt"/>
              <a:ea typeface="+mn-ea"/>
              <a:cs typeface="+mn-cs"/>
            </a:rPr>
            <a:t>Ενεργειακή κρίση</a:t>
          </a:r>
          <a:endParaRPr lang="en-US" sz="1800" kern="1200" dirty="0">
            <a:solidFill>
              <a:schemeClr val="accent6"/>
            </a:solidFill>
            <a:latin typeface="+mn-lt"/>
            <a:ea typeface="+mn-ea"/>
            <a:cs typeface="+mn-cs"/>
          </a:endParaRPr>
        </a:p>
      </dsp:txBody>
      <dsp:txXfrm>
        <a:off x="876991" y="3301067"/>
        <a:ext cx="3201175" cy="338025"/>
      </dsp:txXfrm>
    </dsp:sp>
    <dsp:sp modelId="{1D5FCC4C-EDDC-418F-9F03-18851DBD19CB}">
      <dsp:nvSpPr>
        <dsp:cNvPr id="0" name=""/>
        <dsp:cNvSpPr/>
      </dsp:nvSpPr>
      <dsp:spPr>
        <a:xfrm>
          <a:off x="5415545" y="302127"/>
          <a:ext cx="4941911" cy="2928543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l="-12000" r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5DDD9B-BC65-4018-A4E4-68C1C7C78C22}">
      <dsp:nvSpPr>
        <dsp:cNvPr id="0" name=""/>
        <dsp:cNvSpPr/>
      </dsp:nvSpPr>
      <dsp:spPr>
        <a:xfrm>
          <a:off x="5262832" y="3280061"/>
          <a:ext cx="5247335" cy="3659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solidFill>
                <a:srgbClr val="1F2C8F"/>
              </a:solidFill>
              <a:latin typeface="Sabon Next LT"/>
              <a:ea typeface="+mn-ea"/>
              <a:cs typeface="+mn-cs"/>
            </a:rPr>
            <a:t>Μόλυνση του περιβάλλοντος</a:t>
          </a:r>
          <a:endParaRPr lang="en-US" sz="1800" kern="1200" dirty="0">
            <a:solidFill>
              <a:srgbClr val="1F2C8F"/>
            </a:solidFill>
            <a:latin typeface="Sabon Next LT"/>
            <a:ea typeface="+mn-ea"/>
            <a:cs typeface="+mn-cs"/>
          </a:endParaRPr>
        </a:p>
      </dsp:txBody>
      <dsp:txXfrm>
        <a:off x="5262832" y="3280061"/>
        <a:ext cx="5247335" cy="3659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30141B-F0E3-4895-A7C6-804705040FB8}">
      <dsp:nvSpPr>
        <dsp:cNvPr id="0" name=""/>
        <dsp:cNvSpPr/>
      </dsp:nvSpPr>
      <dsp:spPr>
        <a:xfrm>
          <a:off x="0" y="0"/>
          <a:ext cx="4484335" cy="2740662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t="-30000" b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F8418B-4A3A-4862-85F2-890D6C3CEFCA}">
      <dsp:nvSpPr>
        <dsp:cNvPr id="0" name=""/>
        <dsp:cNvSpPr/>
      </dsp:nvSpPr>
      <dsp:spPr>
        <a:xfrm>
          <a:off x="507345" y="2593792"/>
          <a:ext cx="3003816" cy="417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 err="1">
              <a:solidFill>
                <a:schemeClr val="accent6"/>
              </a:solidFill>
              <a:latin typeface="+mn-lt"/>
              <a:ea typeface="+mn-ea"/>
              <a:cs typeface="+mn-cs"/>
            </a:rPr>
            <a:t>Ηλιοθερμικά</a:t>
          </a:r>
          <a:r>
            <a:rPr lang="el-GR" sz="1800" kern="1200" dirty="0">
              <a:solidFill>
                <a:schemeClr val="accent6"/>
              </a:solidFill>
              <a:latin typeface="+mn-lt"/>
              <a:ea typeface="+mn-ea"/>
              <a:cs typeface="+mn-cs"/>
            </a:rPr>
            <a:t> συστήματα</a:t>
          </a:r>
          <a:endParaRPr lang="en-US" sz="1800" kern="1200" dirty="0">
            <a:solidFill>
              <a:schemeClr val="accent6"/>
            </a:solidFill>
            <a:latin typeface="+mn-lt"/>
            <a:ea typeface="+mn-ea"/>
            <a:cs typeface="+mn-cs"/>
          </a:endParaRPr>
        </a:p>
      </dsp:txBody>
      <dsp:txXfrm>
        <a:off x="507345" y="2593792"/>
        <a:ext cx="3003816" cy="417027"/>
      </dsp:txXfrm>
    </dsp:sp>
    <dsp:sp modelId="{C1B9B552-D17F-4CC5-AFF1-A430608EAA4D}">
      <dsp:nvSpPr>
        <dsp:cNvPr id="0" name=""/>
        <dsp:cNvSpPr/>
      </dsp:nvSpPr>
      <dsp:spPr>
        <a:xfrm>
          <a:off x="5200277" y="1311"/>
          <a:ext cx="4484335" cy="2740662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CF7DC-85B2-4D06-9855-DAB430188129}">
      <dsp:nvSpPr>
        <dsp:cNvPr id="0" name=""/>
        <dsp:cNvSpPr/>
      </dsp:nvSpPr>
      <dsp:spPr>
        <a:xfrm>
          <a:off x="6176035" y="2577335"/>
          <a:ext cx="2786064" cy="432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 err="1">
              <a:solidFill>
                <a:srgbClr val="1F2C8F"/>
              </a:solidFill>
              <a:latin typeface="Sabon Next LT"/>
              <a:ea typeface="+mn-ea"/>
              <a:cs typeface="+mn-cs"/>
            </a:rPr>
            <a:t>Φωτοβολταικα</a:t>
          </a:r>
          <a:r>
            <a:rPr lang="el-GR" sz="1800" kern="1200" dirty="0">
              <a:solidFill>
                <a:srgbClr val="1F2C8F"/>
              </a:solidFill>
              <a:latin typeface="Sabon Next LT"/>
              <a:ea typeface="+mn-ea"/>
              <a:cs typeface="+mn-cs"/>
            </a:rPr>
            <a:t> </a:t>
          </a:r>
          <a:endParaRPr lang="en-US" sz="1800" kern="1200" dirty="0">
            <a:solidFill>
              <a:srgbClr val="1F2C8F"/>
            </a:solidFill>
            <a:latin typeface="Sabon Next LT"/>
            <a:ea typeface="+mn-ea"/>
            <a:cs typeface="+mn-cs"/>
          </a:endParaRPr>
        </a:p>
      </dsp:txBody>
      <dsp:txXfrm>
        <a:off x="6176035" y="2577335"/>
        <a:ext cx="2786064" cy="4321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EE72C7-7B9C-4019-A991-4133EED7F4EE}">
      <dsp:nvSpPr>
        <dsp:cNvPr id="0" name=""/>
        <dsp:cNvSpPr/>
      </dsp:nvSpPr>
      <dsp:spPr>
        <a:xfrm>
          <a:off x="489918" y="0"/>
          <a:ext cx="4389751" cy="2835052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3C2C4E-C22F-44AF-BAA1-5016A98B1619}">
      <dsp:nvSpPr>
        <dsp:cNvPr id="0" name=""/>
        <dsp:cNvSpPr/>
      </dsp:nvSpPr>
      <dsp:spPr>
        <a:xfrm>
          <a:off x="628246" y="3002217"/>
          <a:ext cx="4156981" cy="405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solidFill>
                <a:schemeClr val="accent6"/>
              </a:solidFill>
              <a:latin typeface="+mn-lt"/>
              <a:ea typeface="+mn-ea"/>
              <a:cs typeface="+mn-cs"/>
            </a:rPr>
            <a:t>Θαλάσσιο αιολικό πάρκο </a:t>
          </a:r>
          <a:endParaRPr lang="en-US" sz="1800" kern="1200" dirty="0">
            <a:solidFill>
              <a:schemeClr val="accent6"/>
            </a:solidFill>
            <a:latin typeface="+mn-lt"/>
            <a:ea typeface="+mn-ea"/>
            <a:cs typeface="+mn-cs"/>
          </a:endParaRPr>
        </a:p>
      </dsp:txBody>
      <dsp:txXfrm>
        <a:off x="628246" y="3002217"/>
        <a:ext cx="4156981" cy="405008"/>
      </dsp:txXfrm>
    </dsp:sp>
    <dsp:sp modelId="{CCC562D1-A755-4311-8587-F5F8A4D3118A}">
      <dsp:nvSpPr>
        <dsp:cNvPr id="0" name=""/>
        <dsp:cNvSpPr/>
      </dsp:nvSpPr>
      <dsp:spPr>
        <a:xfrm>
          <a:off x="5236240" y="1886"/>
          <a:ext cx="4389751" cy="2835052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79F449-EAFA-48C7-B4B3-0E9074D2C05B}">
      <dsp:nvSpPr>
        <dsp:cNvPr id="0" name=""/>
        <dsp:cNvSpPr/>
      </dsp:nvSpPr>
      <dsp:spPr>
        <a:xfrm>
          <a:off x="5807813" y="2966531"/>
          <a:ext cx="3344878" cy="455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solidFill>
                <a:srgbClr val="1F2C8F"/>
              </a:solidFill>
              <a:latin typeface="Sabon Next LT"/>
              <a:ea typeface="+mn-ea"/>
              <a:cs typeface="+mn-cs"/>
            </a:rPr>
            <a:t>Χερσαίο αιολικό πάρκο </a:t>
          </a:r>
          <a:endParaRPr lang="en-US" sz="1800" kern="1200" dirty="0">
            <a:solidFill>
              <a:srgbClr val="1F2C8F"/>
            </a:solidFill>
            <a:latin typeface="Sabon Next LT"/>
            <a:ea typeface="+mn-ea"/>
            <a:cs typeface="+mn-cs"/>
          </a:endParaRPr>
        </a:p>
      </dsp:txBody>
      <dsp:txXfrm>
        <a:off x="5807813" y="2966531"/>
        <a:ext cx="3344878" cy="45510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5DB44E-9B6B-40AD-A263-C3BA054AF5BF}">
      <dsp:nvSpPr>
        <dsp:cNvPr id="0" name=""/>
        <dsp:cNvSpPr/>
      </dsp:nvSpPr>
      <dsp:spPr>
        <a:xfrm>
          <a:off x="6229" y="444279"/>
          <a:ext cx="4856426" cy="3004569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54A995-8356-4813-B0E5-38ECC0237A10}">
      <dsp:nvSpPr>
        <dsp:cNvPr id="0" name=""/>
        <dsp:cNvSpPr/>
      </dsp:nvSpPr>
      <dsp:spPr>
        <a:xfrm>
          <a:off x="447742" y="3321564"/>
          <a:ext cx="4094644" cy="571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solidFill>
                <a:schemeClr val="accent6"/>
              </a:solidFill>
              <a:latin typeface="+mn-lt"/>
              <a:ea typeface="+mn-ea"/>
              <a:cs typeface="+mn-cs"/>
            </a:rPr>
            <a:t>Τεχνητό φράγμα </a:t>
          </a:r>
          <a:endParaRPr lang="en-US" sz="1800" kern="1200" dirty="0">
            <a:solidFill>
              <a:schemeClr val="accent6"/>
            </a:solidFill>
            <a:latin typeface="+mn-lt"/>
            <a:ea typeface="+mn-ea"/>
            <a:cs typeface="+mn-cs"/>
          </a:endParaRPr>
        </a:p>
      </dsp:txBody>
      <dsp:txXfrm>
        <a:off x="447742" y="3321564"/>
        <a:ext cx="4094644" cy="571563"/>
      </dsp:txXfrm>
    </dsp:sp>
    <dsp:sp modelId="{57D5E245-F0A9-48D4-8DD0-5B51405CE59C}">
      <dsp:nvSpPr>
        <dsp:cNvPr id="0" name=""/>
        <dsp:cNvSpPr/>
      </dsp:nvSpPr>
      <dsp:spPr>
        <a:xfrm>
          <a:off x="5023009" y="443727"/>
          <a:ext cx="4856426" cy="3004569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8A821C-4206-4725-A251-24B8F07A94B0}">
      <dsp:nvSpPr>
        <dsp:cNvPr id="0" name=""/>
        <dsp:cNvSpPr/>
      </dsp:nvSpPr>
      <dsp:spPr>
        <a:xfrm>
          <a:off x="5455259" y="3321564"/>
          <a:ext cx="4021034" cy="571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solidFill>
                <a:srgbClr val="1F2C8F"/>
              </a:solidFill>
              <a:latin typeface="Sabon Next LT"/>
              <a:ea typeface="+mn-ea"/>
              <a:cs typeface="+mn-cs"/>
            </a:rPr>
            <a:t>Υδροστρόβιλος</a:t>
          </a:r>
          <a:endParaRPr lang="en-US" sz="1800" kern="1200" dirty="0">
            <a:solidFill>
              <a:srgbClr val="1F2C8F"/>
            </a:solidFill>
            <a:latin typeface="Sabon Next LT"/>
            <a:ea typeface="+mn-ea"/>
            <a:cs typeface="+mn-cs"/>
          </a:endParaRPr>
        </a:p>
      </dsp:txBody>
      <dsp:txXfrm>
        <a:off x="5455259" y="3321564"/>
        <a:ext cx="4021034" cy="57156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FC7637-056D-4B25-B3FE-9F5869D840DB}">
      <dsp:nvSpPr>
        <dsp:cNvPr id="0" name=""/>
        <dsp:cNvSpPr/>
      </dsp:nvSpPr>
      <dsp:spPr>
        <a:xfrm>
          <a:off x="0" y="62135"/>
          <a:ext cx="4789016" cy="2785090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CC1F4-902B-41AA-BF89-452E6A0BD937}">
      <dsp:nvSpPr>
        <dsp:cNvPr id="0" name=""/>
        <dsp:cNvSpPr/>
      </dsp:nvSpPr>
      <dsp:spPr>
        <a:xfrm>
          <a:off x="6974" y="2822675"/>
          <a:ext cx="4783842" cy="532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solidFill>
                <a:schemeClr val="accent6"/>
              </a:solidFill>
              <a:latin typeface="+mn-lt"/>
              <a:ea typeface="+mn-ea"/>
              <a:cs typeface="+mn-cs"/>
            </a:rPr>
            <a:t>Παραγωγή ηλεκτρικής ενέργειας</a:t>
          </a:r>
          <a:endParaRPr lang="en-US" sz="1800" kern="1200" dirty="0">
            <a:solidFill>
              <a:schemeClr val="accent6"/>
            </a:solidFill>
            <a:latin typeface="+mn-lt"/>
            <a:ea typeface="+mn-ea"/>
            <a:cs typeface="+mn-cs"/>
          </a:endParaRPr>
        </a:p>
      </dsp:txBody>
      <dsp:txXfrm>
        <a:off x="6974" y="2822675"/>
        <a:ext cx="4783842" cy="532577"/>
      </dsp:txXfrm>
    </dsp:sp>
    <dsp:sp modelId="{EFD23F3E-4F9B-43D5-918B-BD399046D632}">
      <dsp:nvSpPr>
        <dsp:cNvPr id="0" name=""/>
        <dsp:cNvSpPr/>
      </dsp:nvSpPr>
      <dsp:spPr>
        <a:xfrm>
          <a:off x="5086132" y="85410"/>
          <a:ext cx="4789016" cy="2785090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741A0A-C0CA-4862-8D6F-BE716AED6EDF}">
      <dsp:nvSpPr>
        <dsp:cNvPr id="0" name=""/>
        <dsp:cNvSpPr/>
      </dsp:nvSpPr>
      <dsp:spPr>
        <a:xfrm>
          <a:off x="5188481" y="2820261"/>
          <a:ext cx="4590468" cy="449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solidFill>
                <a:srgbClr val="1F2C8F"/>
              </a:solidFill>
              <a:latin typeface="Sabon Next LT"/>
              <a:ea typeface="+mn-ea"/>
              <a:cs typeface="+mn-cs"/>
            </a:rPr>
            <a:t>Θέρμανση σπιτιών και κτιρίων</a:t>
          </a:r>
          <a:endParaRPr lang="en-US" sz="1800" kern="1200" dirty="0">
            <a:solidFill>
              <a:srgbClr val="1F2C8F"/>
            </a:solidFill>
            <a:latin typeface="Sabon Next LT"/>
            <a:ea typeface="+mn-ea"/>
            <a:cs typeface="+mn-cs"/>
          </a:endParaRPr>
        </a:p>
      </dsp:txBody>
      <dsp:txXfrm>
        <a:off x="5188481" y="2820261"/>
        <a:ext cx="4590468" cy="44958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ECAE2B-05E5-4458-A3EA-676A40711124}">
      <dsp:nvSpPr>
        <dsp:cNvPr id="0" name=""/>
        <dsp:cNvSpPr/>
      </dsp:nvSpPr>
      <dsp:spPr>
        <a:xfrm>
          <a:off x="3130" y="370585"/>
          <a:ext cx="2895358" cy="2637240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DFE491-AF16-41D3-A5E3-CFD864BD7A2A}">
      <dsp:nvSpPr>
        <dsp:cNvPr id="0" name=""/>
        <dsp:cNvSpPr/>
      </dsp:nvSpPr>
      <dsp:spPr>
        <a:xfrm>
          <a:off x="3" y="3005220"/>
          <a:ext cx="2895358" cy="467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 err="1">
              <a:solidFill>
                <a:schemeClr val="accent6"/>
              </a:solidFill>
              <a:latin typeface="+mn-lt"/>
              <a:ea typeface="+mn-ea"/>
              <a:cs typeface="+mn-cs"/>
            </a:rPr>
            <a:t>Πέλλετ</a:t>
          </a:r>
          <a:endParaRPr lang="en-US" sz="1800" kern="1200" dirty="0">
            <a:solidFill>
              <a:schemeClr val="accent6"/>
            </a:solidFill>
            <a:latin typeface="+mn-lt"/>
            <a:ea typeface="+mn-ea"/>
            <a:cs typeface="+mn-cs"/>
          </a:endParaRPr>
        </a:p>
      </dsp:txBody>
      <dsp:txXfrm>
        <a:off x="3" y="3005220"/>
        <a:ext cx="2895358" cy="467084"/>
      </dsp:txXfrm>
    </dsp:sp>
    <dsp:sp modelId="{B1C28BE0-4DCC-420B-91DE-26322E626E11}">
      <dsp:nvSpPr>
        <dsp:cNvPr id="0" name=""/>
        <dsp:cNvSpPr/>
      </dsp:nvSpPr>
      <dsp:spPr>
        <a:xfrm>
          <a:off x="3454953" y="378415"/>
          <a:ext cx="2895358" cy="2637240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t="-8000" b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CA004-4905-409E-997F-005DE85B15EB}">
      <dsp:nvSpPr>
        <dsp:cNvPr id="0" name=""/>
        <dsp:cNvSpPr/>
      </dsp:nvSpPr>
      <dsp:spPr>
        <a:xfrm>
          <a:off x="3188146" y="3013695"/>
          <a:ext cx="3428973" cy="4357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solidFill>
                <a:srgbClr val="1F2C8F"/>
              </a:solidFill>
              <a:latin typeface="Sabon Next LT"/>
              <a:ea typeface="+mn-ea"/>
              <a:cs typeface="+mn-cs"/>
            </a:rPr>
            <a:t>Παραγωγή ηλεκτρικής ενέργειας</a:t>
          </a:r>
          <a:endParaRPr lang="en-US" sz="1800" kern="1200" dirty="0">
            <a:solidFill>
              <a:srgbClr val="1F2C8F"/>
            </a:solidFill>
            <a:latin typeface="Sabon Next LT"/>
            <a:ea typeface="+mn-ea"/>
            <a:cs typeface="+mn-cs"/>
          </a:endParaRPr>
        </a:p>
      </dsp:txBody>
      <dsp:txXfrm>
        <a:off x="3188146" y="3013695"/>
        <a:ext cx="3428973" cy="435761"/>
      </dsp:txXfrm>
    </dsp:sp>
    <dsp:sp modelId="{D6713A3D-E694-4391-BF42-08FF98D99833}">
      <dsp:nvSpPr>
        <dsp:cNvPr id="0" name=""/>
        <dsp:cNvSpPr/>
      </dsp:nvSpPr>
      <dsp:spPr>
        <a:xfrm>
          <a:off x="6906777" y="381880"/>
          <a:ext cx="2895358" cy="2637240"/>
        </a:xfrm>
        <a:prstGeom prst="roundRect">
          <a:avLst/>
        </a:prstGeom>
        <a:blipFill rotWithShape="1">
          <a:blip xmlns:r="http://schemas.openxmlformats.org/officeDocument/2006/relationships" r:embed="rId3"/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658FA7-0192-4D26-8B5F-C05095AB8879}">
      <dsp:nvSpPr>
        <dsp:cNvPr id="0" name=""/>
        <dsp:cNvSpPr/>
      </dsp:nvSpPr>
      <dsp:spPr>
        <a:xfrm>
          <a:off x="6906777" y="3024087"/>
          <a:ext cx="2895358" cy="421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solidFill>
                <a:srgbClr val="1F2C8F"/>
              </a:solidFill>
              <a:latin typeface="Sabon Next LT"/>
              <a:ea typeface="+mn-ea"/>
              <a:cs typeface="+mn-cs"/>
            </a:rPr>
            <a:t>Σόμπα </a:t>
          </a:r>
          <a:r>
            <a:rPr lang="el-GR" sz="1800" kern="1200" dirty="0" err="1">
              <a:solidFill>
                <a:srgbClr val="1F2C8F"/>
              </a:solidFill>
              <a:latin typeface="Sabon Next LT"/>
              <a:ea typeface="+mn-ea"/>
              <a:cs typeface="+mn-cs"/>
            </a:rPr>
            <a:t>πέλλετ</a:t>
          </a:r>
          <a:endParaRPr lang="en-US" sz="1800" kern="1200" dirty="0">
            <a:solidFill>
              <a:srgbClr val="1F2C8F"/>
            </a:solidFill>
            <a:latin typeface="Sabon Next LT"/>
            <a:ea typeface="+mn-ea"/>
            <a:cs typeface="+mn-cs"/>
          </a:endParaRPr>
        </a:p>
      </dsp:txBody>
      <dsp:txXfrm>
        <a:off x="6906777" y="3024087"/>
        <a:ext cx="2895358" cy="42190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E4EF6-467A-43CC-88F6-8389C6F0202F}">
      <dsp:nvSpPr>
        <dsp:cNvPr id="0" name=""/>
        <dsp:cNvSpPr/>
      </dsp:nvSpPr>
      <dsp:spPr>
        <a:xfrm>
          <a:off x="4716" y="341945"/>
          <a:ext cx="3014176" cy="2745502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l="-12000" r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5BFC50-6DA8-48BB-9BC5-F71D2216111E}">
      <dsp:nvSpPr>
        <dsp:cNvPr id="0" name=""/>
        <dsp:cNvSpPr/>
      </dsp:nvSpPr>
      <dsp:spPr>
        <a:xfrm>
          <a:off x="166104" y="2935817"/>
          <a:ext cx="2686671" cy="430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solidFill>
                <a:schemeClr val="accent6"/>
              </a:solidFill>
              <a:latin typeface="+mn-lt"/>
              <a:ea typeface="+mn-ea"/>
              <a:cs typeface="+mn-cs"/>
            </a:rPr>
            <a:t>Ενέργεια από τα κύματα</a:t>
          </a:r>
          <a:endParaRPr lang="en-US" sz="1800" kern="1200" dirty="0">
            <a:solidFill>
              <a:schemeClr val="accent6"/>
            </a:solidFill>
            <a:latin typeface="+mn-lt"/>
            <a:ea typeface="+mn-ea"/>
            <a:cs typeface="+mn-cs"/>
          </a:endParaRPr>
        </a:p>
      </dsp:txBody>
      <dsp:txXfrm>
        <a:off x="166104" y="2935817"/>
        <a:ext cx="2686671" cy="430767"/>
      </dsp:txXfrm>
    </dsp:sp>
    <dsp:sp modelId="{8A9CAC0F-1810-415F-A2DE-CB025B921339}">
      <dsp:nvSpPr>
        <dsp:cNvPr id="0" name=""/>
        <dsp:cNvSpPr/>
      </dsp:nvSpPr>
      <dsp:spPr>
        <a:xfrm>
          <a:off x="3455361" y="298336"/>
          <a:ext cx="3014176" cy="2745502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16BC73-066D-4EEB-88C5-4AE6DD7E9E72}">
      <dsp:nvSpPr>
        <dsp:cNvPr id="0" name=""/>
        <dsp:cNvSpPr/>
      </dsp:nvSpPr>
      <dsp:spPr>
        <a:xfrm>
          <a:off x="3285308" y="2889513"/>
          <a:ext cx="3311994" cy="492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solidFill>
                <a:srgbClr val="1F2C8F"/>
              </a:solidFill>
              <a:latin typeface="Sabon Next LT"/>
              <a:ea typeface="+mn-ea"/>
              <a:cs typeface="+mn-cs"/>
            </a:rPr>
            <a:t>Ενέργεια από θαλάσσια ρεύματα</a:t>
          </a:r>
          <a:endParaRPr lang="en-US" sz="1800" kern="1200" dirty="0">
            <a:solidFill>
              <a:srgbClr val="1F2C8F"/>
            </a:solidFill>
            <a:latin typeface="Sabon Next LT"/>
            <a:ea typeface="+mn-ea"/>
            <a:cs typeface="+mn-cs"/>
          </a:endParaRPr>
        </a:p>
      </dsp:txBody>
      <dsp:txXfrm>
        <a:off x="3285308" y="2889513"/>
        <a:ext cx="3311994" cy="492506"/>
      </dsp:txXfrm>
    </dsp:sp>
    <dsp:sp modelId="{44C57865-7F2B-4524-874B-2346873F8C9B}">
      <dsp:nvSpPr>
        <dsp:cNvPr id="0" name=""/>
        <dsp:cNvSpPr/>
      </dsp:nvSpPr>
      <dsp:spPr>
        <a:xfrm>
          <a:off x="6868435" y="336909"/>
          <a:ext cx="3014176" cy="2745502"/>
        </a:xfrm>
        <a:prstGeom prst="roundRect">
          <a:avLst/>
        </a:prstGeom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C9FFFA-459C-4489-AEE4-6687A872C6D7}">
      <dsp:nvSpPr>
        <dsp:cNvPr id="0" name=""/>
        <dsp:cNvSpPr/>
      </dsp:nvSpPr>
      <dsp:spPr>
        <a:xfrm>
          <a:off x="7029835" y="2920709"/>
          <a:ext cx="2686671" cy="450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solidFill>
                <a:srgbClr val="1F2C8F"/>
              </a:solidFill>
              <a:latin typeface="Sabon Next LT"/>
              <a:ea typeface="+mn-ea"/>
              <a:cs typeface="+mn-cs"/>
            </a:rPr>
            <a:t>Παλιρροϊκή ενέργεια</a:t>
          </a:r>
          <a:endParaRPr lang="en-US" sz="1800" kern="1200" dirty="0">
            <a:solidFill>
              <a:srgbClr val="1F2C8F"/>
            </a:solidFill>
            <a:latin typeface="Sabon Next LT"/>
            <a:ea typeface="+mn-ea"/>
            <a:cs typeface="+mn-cs"/>
          </a:endParaRPr>
        </a:p>
      </dsp:txBody>
      <dsp:txXfrm>
        <a:off x="7029835" y="2920709"/>
        <a:ext cx="2686671" cy="45091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69073-57B0-4277-A572-7E215BF983BA}">
      <dsp:nvSpPr>
        <dsp:cNvPr id="0" name=""/>
        <dsp:cNvSpPr/>
      </dsp:nvSpPr>
      <dsp:spPr>
        <a:xfrm rot="16200000">
          <a:off x="-658633" y="659839"/>
          <a:ext cx="4456251" cy="313657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3465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 dirty="0">
              <a:solidFill>
                <a:schemeClr val="tx1"/>
              </a:solidFill>
            </a:rPr>
            <a:t>Στο περιβάλλον</a:t>
          </a:r>
          <a:endParaRPr lang="en-US" sz="19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500" kern="1200" dirty="0">
              <a:solidFill>
                <a:schemeClr val="tx1"/>
              </a:solidFill>
            </a:rPr>
            <a:t>Μειώνει σημαντικά τις εκπομπές διοξειδίου του άνθρακα (CO₂)</a:t>
          </a:r>
          <a:endParaRPr lang="en-US" sz="15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500" kern="1200" dirty="0">
              <a:solidFill>
                <a:schemeClr val="tx1"/>
              </a:solidFill>
            </a:rPr>
            <a:t>Συμβάλλει στη μείωση της ατμοσφαιρικής ρύπανσης</a:t>
          </a:r>
          <a:endParaRPr lang="en-US" sz="15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500" kern="1200" dirty="0">
              <a:solidFill>
                <a:schemeClr val="tx1"/>
              </a:solidFill>
            </a:rPr>
            <a:t>Προστατεύει τα οικοσυστήματα</a:t>
          </a:r>
          <a:endParaRPr lang="en-US" sz="15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500" kern="1200" dirty="0">
              <a:solidFill>
                <a:schemeClr val="tx1"/>
              </a:solidFill>
            </a:rPr>
            <a:t>Βοηθά στη διατήρηση της βιοποικιλότητας</a:t>
          </a:r>
          <a:endParaRPr lang="en-US" sz="1500" kern="1200" dirty="0">
            <a:solidFill>
              <a:schemeClr val="tx1"/>
            </a:solidFill>
          </a:endParaRPr>
        </a:p>
      </dsp:txBody>
      <dsp:txXfrm rot="5400000">
        <a:off x="1207" y="891249"/>
        <a:ext cx="3136571" cy="2673751"/>
      </dsp:txXfrm>
    </dsp:sp>
    <dsp:sp modelId="{CF02E57D-F8C1-4792-B2B9-7B864BBE816E}">
      <dsp:nvSpPr>
        <dsp:cNvPr id="0" name=""/>
        <dsp:cNvSpPr/>
      </dsp:nvSpPr>
      <dsp:spPr>
        <a:xfrm rot="16200000">
          <a:off x="2713180" y="659839"/>
          <a:ext cx="4456251" cy="313657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3465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 dirty="0">
              <a:solidFill>
                <a:schemeClr val="tx1"/>
              </a:solidFill>
            </a:rPr>
            <a:t>Στον άνθρωπο</a:t>
          </a:r>
          <a:endParaRPr lang="en-US" sz="19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500" kern="1200" dirty="0">
              <a:solidFill>
                <a:schemeClr val="tx1"/>
              </a:solidFill>
            </a:rPr>
            <a:t>Βελτιώνει την ποιότητα του αέρα</a:t>
          </a:r>
          <a:endParaRPr lang="en-US" sz="15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500" kern="1200" dirty="0">
              <a:solidFill>
                <a:schemeClr val="tx1"/>
              </a:solidFill>
            </a:rPr>
            <a:t>Δημιουργεί νέες θέσεις εργασίας</a:t>
          </a:r>
          <a:endParaRPr lang="en-US" sz="1500" kern="1200" dirty="0">
            <a:solidFill>
              <a:schemeClr val="tx1"/>
            </a:solidFill>
          </a:endParaRPr>
        </a:p>
      </dsp:txBody>
      <dsp:txXfrm rot="5400000">
        <a:off x="3373020" y="891249"/>
        <a:ext cx="3136571" cy="2673751"/>
      </dsp:txXfrm>
    </dsp:sp>
    <dsp:sp modelId="{F8A8F73D-94D2-4785-B887-A26E44F8C4F1}">
      <dsp:nvSpPr>
        <dsp:cNvPr id="0" name=""/>
        <dsp:cNvSpPr/>
      </dsp:nvSpPr>
      <dsp:spPr>
        <a:xfrm rot="16200000">
          <a:off x="6084994" y="659839"/>
          <a:ext cx="4456251" cy="313657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3465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 dirty="0">
              <a:solidFill>
                <a:schemeClr val="tx1"/>
              </a:solidFill>
            </a:rPr>
            <a:t>Κοινωνικοπολιτικά </a:t>
          </a:r>
          <a:endParaRPr lang="en-US" sz="19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500" kern="1200" dirty="0">
              <a:solidFill>
                <a:schemeClr val="tx1"/>
              </a:solidFill>
            </a:rPr>
            <a:t>Μειώνει την εξάρτηση από εισαγόμενα καύσιμα</a:t>
          </a:r>
          <a:endParaRPr lang="en-US" sz="15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500" kern="1200" dirty="0">
              <a:solidFill>
                <a:schemeClr val="tx1"/>
              </a:solidFill>
            </a:rPr>
            <a:t>Μακροπρόθεσμα μπορεί να μειώσει το κόστος ενέργειας.</a:t>
          </a:r>
          <a:endParaRPr lang="en-US" sz="1500" kern="1200" dirty="0">
            <a:solidFill>
              <a:schemeClr val="tx1"/>
            </a:solidFill>
          </a:endParaRPr>
        </a:p>
      </dsp:txBody>
      <dsp:txXfrm rot="5400000">
        <a:off x="6744834" y="891249"/>
        <a:ext cx="3136571" cy="26737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426ABF-A8C0-D94B-8DA4-89B3D95177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3E1C36-C21F-0B70-27E7-5B59DAE275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7769225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A1413-5E80-4041-B3A4-ACCEE02D35ED}" type="datetime1">
              <a:rPr lang="en-US" smtClean="0"/>
              <a:t>3/29/2026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942066-244B-8673-5E9A-26E4265AD0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l-GR"/>
              <a:t>ΔΔΔΔ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0EE97-1F54-6631-A4BB-FD93829648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7769225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BD0AB-C59E-4A46-83D3-F07787446B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783596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654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535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αφάνεια τίτλου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>
            <a:extLst>
              <a:ext uri="{FF2B5EF4-FFF2-40B4-BE49-F238E27FC236}">
                <a16:creationId xmlns:a16="http://schemas.microsoft.com/office/drawing/2014/main" id="{BA5D5A72-CB6F-F8DE-E2C9-90459C8C3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00188" y="1173106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94429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99790" y="810227"/>
            <a:ext cx="6392421" cy="3831221"/>
          </a:xfrm>
        </p:spPr>
        <p:txBody>
          <a:bodyPr tIns="0" bIns="0" anchor="ctr" anchorCtr="0">
            <a:no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D014917C-8694-B4A4-A211-0F31F00E2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550562" cy="2545382"/>
          </a:xfrm>
          <a:custGeom>
            <a:avLst/>
            <a:gdLst>
              <a:gd name="connsiteX0" fmla="*/ 683117 w 1550562"/>
              <a:gd name="connsiteY0" fmla="*/ 0 h 2545382"/>
              <a:gd name="connsiteX1" fmla="*/ 1550562 w 1550562"/>
              <a:gd name="connsiteY1" fmla="*/ 0 h 2545382"/>
              <a:gd name="connsiteX2" fmla="*/ 1550562 w 1550562"/>
              <a:gd name="connsiteY2" fmla="*/ 7240 h 2545382"/>
              <a:gd name="connsiteX3" fmla="*/ 221868 w 1550562"/>
              <a:gd name="connsiteY3" fmla="*/ 2418735 h 2545382"/>
              <a:gd name="connsiteX4" fmla="*/ 0 w 1550562"/>
              <a:gd name="connsiteY4" fmla="*/ 2545382 h 2545382"/>
              <a:gd name="connsiteX5" fmla="*/ 0 w 1550562"/>
              <a:gd name="connsiteY5" fmla="*/ 1500516 h 2545382"/>
              <a:gd name="connsiteX6" fmla="*/ 102557 w 1550562"/>
              <a:gd name="connsiteY6" fmla="*/ 1405503 h 2545382"/>
              <a:gd name="connsiteX7" fmla="*/ 673022 w 1550562"/>
              <a:gd name="connsiteY7" fmla="*/ 200390 h 254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0562" h="2545382">
                <a:moveTo>
                  <a:pt x="683117" y="0"/>
                </a:moveTo>
                <a:lnTo>
                  <a:pt x="1550562" y="0"/>
                </a:lnTo>
                <a:lnTo>
                  <a:pt x="1550562" y="7240"/>
                </a:lnTo>
                <a:cubicBezTo>
                  <a:pt x="1550562" y="1022523"/>
                  <a:pt x="1020469" y="1913556"/>
                  <a:pt x="221868" y="2418735"/>
                </a:cubicBezTo>
                <a:lnTo>
                  <a:pt x="0" y="2545382"/>
                </a:lnTo>
                <a:lnTo>
                  <a:pt x="0" y="1500516"/>
                </a:lnTo>
                <a:lnTo>
                  <a:pt x="102557" y="1405503"/>
                </a:lnTo>
                <a:cubicBezTo>
                  <a:pt x="416582" y="1089274"/>
                  <a:pt x="625660" y="668089"/>
                  <a:pt x="673022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7DB6972-BB75-254A-BA88-C0C3E6E93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682740" cy="1500050"/>
          </a:xfrm>
          <a:custGeom>
            <a:avLst/>
            <a:gdLst>
              <a:gd name="connsiteX0" fmla="*/ 0 w 682740"/>
              <a:gd name="connsiteY0" fmla="*/ 0 h 1500050"/>
              <a:gd name="connsiteX1" fmla="*/ 682740 w 682740"/>
              <a:gd name="connsiteY1" fmla="*/ 0 h 1500050"/>
              <a:gd name="connsiteX2" fmla="*/ 672647 w 682740"/>
              <a:gd name="connsiteY2" fmla="*/ 200357 h 1500050"/>
              <a:gd name="connsiteX3" fmla="*/ 102290 w 682740"/>
              <a:gd name="connsiteY3" fmla="*/ 1405281 h 1500050"/>
              <a:gd name="connsiteX4" fmla="*/ 0 w 682740"/>
              <a:gd name="connsiteY4" fmla="*/ 1500050 h 15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740" h="1500050">
                <a:moveTo>
                  <a:pt x="0" y="0"/>
                </a:moveTo>
                <a:lnTo>
                  <a:pt x="682740" y="0"/>
                </a:lnTo>
                <a:lnTo>
                  <a:pt x="672647" y="200357"/>
                </a:lnTo>
                <a:cubicBezTo>
                  <a:pt x="625294" y="667983"/>
                  <a:pt x="416256" y="1089101"/>
                  <a:pt x="102290" y="1405281"/>
                </a:cubicBezTo>
                <a:lnTo>
                  <a:pt x="0" y="1500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Image 2">
            <a:extLst>
              <a:ext uri="{FF2B5EF4-FFF2-40B4-BE49-F238E27FC236}">
                <a16:creationId xmlns:a16="http://schemas.microsoft.com/office/drawing/2014/main" id="{790E862E-398F-571C-EC2C-3D17164DE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0445" y="314191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975BF2-D657-C309-269D-B8D0062631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0563" y="1089213"/>
            <a:ext cx="9879437" cy="980844"/>
          </a:xfrm>
        </p:spPr>
        <p:txBody>
          <a:bodyPr tIns="0" bIns="0"/>
          <a:lstStyle>
            <a:lvl1pPr algn="l">
              <a:lnSpc>
                <a:spcPct val="100000"/>
              </a:lnSpc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54">
            <a:extLst>
              <a:ext uri="{FF2B5EF4-FFF2-40B4-BE49-F238E27FC236}">
                <a16:creationId xmlns:a16="http://schemas.microsoft.com/office/drawing/2014/main" id="{A0AEB4DF-13C8-8171-2BDB-FD1AD542E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0564" y="2331958"/>
            <a:ext cx="2975217" cy="3704266"/>
          </a:xfrm>
        </p:spPr>
        <p:txBody>
          <a:bodyPr lIns="91440" tIns="0" rIns="9144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2134EBA-AF32-9F8A-370F-0D3E842F039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87154" y="2331791"/>
            <a:ext cx="6345893" cy="3721817"/>
          </a:xfrm>
        </p:spPr>
        <p:txBody>
          <a:bodyPr lIns="91440" rIns="9144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AE99A73D-155B-A133-9671-506F54A055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958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phic 28">
            <a:extLst>
              <a:ext uri="{FF2B5EF4-FFF2-40B4-BE49-F238E27FC236}">
                <a16:creationId xmlns:a16="http://schemas.microsoft.com/office/drawing/2014/main" id="{D5595DD5-43B0-252F-8BC6-6B74340C5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/>
        </p:blipFill>
        <p:spPr>
          <a:xfrm>
            <a:off x="1" y="-1"/>
            <a:ext cx="443344" cy="6856025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50564" y="1057274"/>
            <a:ext cx="9875463" cy="999746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BC3A3767-6C5E-8188-0A49-955BBACE3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3" y="4420134"/>
            <a:ext cx="1293237" cy="2437866"/>
          </a:xfrm>
          <a:custGeom>
            <a:avLst/>
            <a:gdLst>
              <a:gd name="connsiteX0" fmla="*/ 1293237 w 1293237"/>
              <a:gd name="connsiteY0" fmla="*/ 2437866 h 2437866"/>
              <a:gd name="connsiteX1" fmla="*/ 1292465 w 1293237"/>
              <a:gd name="connsiteY1" fmla="*/ 2437373 h 2437866"/>
              <a:gd name="connsiteX2" fmla="*/ 0 w 1293237"/>
              <a:gd name="connsiteY2" fmla="*/ 0 h 2437866"/>
              <a:gd name="connsiteX3" fmla="*/ 1293237 w 1293237"/>
              <a:gd name="connsiteY3" fmla="*/ 0 h 243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3237" h="2437866">
                <a:moveTo>
                  <a:pt x="1293237" y="2437866"/>
                </a:moveTo>
                <a:lnTo>
                  <a:pt x="1292465" y="2437373"/>
                </a:lnTo>
                <a:cubicBezTo>
                  <a:pt x="511725" y="1903845"/>
                  <a:pt x="0" y="1011184"/>
                  <a:pt x="0" y="0"/>
                </a:cubicBezTo>
                <a:lnTo>
                  <a:pt x="1293237" y="0"/>
                </a:lnTo>
                <a:close/>
              </a:path>
            </a:pathLst>
          </a:custGeom>
          <a:solidFill>
            <a:schemeClr val="accent1"/>
          </a:solidFill>
          <a:ln w="476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4BD7F71-D12B-4F27-1505-FF681CF55F7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50564" y="2303028"/>
            <a:ext cx="5829147" cy="3961593"/>
          </a:xfrm>
        </p:spPr>
        <p:txBody>
          <a:bodyPr lIns="91440" tIns="0" rIns="91440" bIns="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FB87C65D-4EF3-18C8-18A8-477F87A37E5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940842" y="2303028"/>
            <a:ext cx="3485184" cy="3961593"/>
          </a:xfrm>
        </p:spPr>
        <p:txBody>
          <a:bodyPr lIns="91440" tIns="0" rIns="91440" bIns="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AEFFA34C-885D-E995-D8F9-B4ACFBF311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C6639AD7-128F-B39D-B45F-0F22A2C6D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/>
        </p:blipFill>
        <p:spPr>
          <a:xfrm rot="5400000">
            <a:off x="6072641" y="-5676015"/>
            <a:ext cx="443344" cy="11795374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48479A23-C29C-C711-510C-05B69B882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443" r="10857"/>
          <a:stretch/>
        </p:blipFill>
        <p:spPr>
          <a:xfrm rot="16200000">
            <a:off x="-6447" y="6444"/>
            <a:ext cx="1961253" cy="1948364"/>
          </a:xfrm>
          <a:custGeom>
            <a:avLst/>
            <a:gdLst>
              <a:gd name="connsiteX0" fmla="*/ 1961253 w 1961253"/>
              <a:gd name="connsiteY0" fmla="*/ 0 h 1948364"/>
              <a:gd name="connsiteX1" fmla="*/ 1961253 w 1961253"/>
              <a:gd name="connsiteY1" fmla="*/ 1948364 h 1948364"/>
              <a:gd name="connsiteX2" fmla="*/ 0 w 1961253"/>
              <a:gd name="connsiteY2" fmla="*/ 1948364 h 1948364"/>
              <a:gd name="connsiteX3" fmla="*/ 0 w 1961253"/>
              <a:gd name="connsiteY3" fmla="*/ 0 h 194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1253" h="1948364">
                <a:moveTo>
                  <a:pt x="1961253" y="0"/>
                </a:moveTo>
                <a:lnTo>
                  <a:pt x="1961253" y="1948364"/>
                </a:lnTo>
                <a:lnTo>
                  <a:pt x="0" y="194836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Image 2">
            <a:extLst>
              <a:ext uri="{FF2B5EF4-FFF2-40B4-BE49-F238E27FC236}">
                <a16:creationId xmlns:a16="http://schemas.microsoft.com/office/drawing/2014/main" id="{F3DC42FA-4B8F-2EFC-CAB4-1CCAB93BE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6626" y="4929577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650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76CF4B8-1811-BD21-43A7-560AC472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0"/>
            <a:ext cx="12216063" cy="346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B7B4F0-D3BC-63DF-6429-F771BE5A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10511627" cy="1012785"/>
          </a:xfrm>
        </p:spPr>
        <p:txBody>
          <a:bodyPr tIns="0" bIns="0"/>
          <a:lstStyle>
            <a:lvl1pPr algn="ctr">
              <a:lnSpc>
                <a:spcPct val="100000"/>
              </a:lnSpc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4D6DED8E-165F-59D7-F01C-4EF0446E5FC0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914400" y="2316067"/>
            <a:ext cx="10511627" cy="3948557"/>
          </a:xfrm>
        </p:spPr>
        <p:txBody>
          <a:bodyPr lIns="91440" tIns="91440" rIns="91440" bIns="9144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2933FDAB-13EE-5F9F-5DFC-A5A60BC636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508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1F750-031C-BDB7-BD7B-9CBE17406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EB515B5-2D9F-58E1-6E3C-CCBF105D8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27501" y="0"/>
            <a:ext cx="4671276" cy="6857999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Image 2">
            <a:extLst>
              <a:ext uri="{FF2B5EF4-FFF2-40B4-BE49-F238E27FC236}">
                <a16:creationId xmlns:a16="http://schemas.microsoft.com/office/drawing/2014/main" id="{5CCFEDF9-5B69-87BA-8A33-35033DA40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66586" y="0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1" y="849782"/>
            <a:ext cx="5715000" cy="2727709"/>
          </a:xfrm>
        </p:spPr>
        <p:txBody>
          <a:bodyPr tIns="0" bIns="0" anchor="b" anchorCtr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6F10CB4-CF79-A942-DA9C-04CBB7C89D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1" y="3813606"/>
            <a:ext cx="5715000" cy="2234642"/>
          </a:xfrm>
        </p:spPr>
        <p:txBody>
          <a:bodyPr lIns="91440" tIns="0" rIns="91440" bIns="0" anchor="t" anchorCtr="0">
            <a:normAutofit/>
          </a:bodyPr>
          <a:lstStyle>
            <a:lvl1pPr marL="0" indent="0" algn="l">
              <a:spcBef>
                <a:spcPts val="576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6B5F91-ABF5-D0B6-E43F-40CEDC3A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2D64F1-27B6-A1E5-4F44-A6029FAB3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0"/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626DE4B-D4E5-B36A-89FA-7C0E87AFC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243571-BE64-3777-F992-88FC43A60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FAE2CB-0EAD-E788-FCB7-FB12F6939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952" y="758952"/>
            <a:ext cx="3932237" cy="1524662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58952" y="2286000"/>
            <a:ext cx="3932237" cy="35670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7" y="741459"/>
            <a:ext cx="6242839" cy="5119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A6B609-D718-DB49-892F-7E49376CC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0938" y="755372"/>
            <a:ext cx="3931920" cy="1527048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0938" y="2286001"/>
            <a:ext cx="393192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262700" y="987425"/>
            <a:ext cx="6172200" cy="4873625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Image 2">
            <a:extLst>
              <a:ext uri="{FF2B5EF4-FFF2-40B4-BE49-F238E27FC236}">
                <a16:creationId xmlns:a16="http://schemas.microsoft.com/office/drawing/2014/main" id="{EFFAEAD9-58A9-096B-C6D0-58F7AD08E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6583680" cy="1531357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2834640"/>
            <a:ext cx="6583680" cy="3207344"/>
          </a:xfrm>
        </p:spPr>
        <p:txBody>
          <a:bodyPr lIns="91440" tIns="0" rIns="91440" bIns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114D1E-7749-DD58-8782-318E4F679D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37D12D-0FCA-3396-988D-452D3D526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710CE8-8A83-C0D3-623E-AFCC6C6A2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332509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A66C80-37C3-6D28-7564-733A30B2C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9353550" y="0"/>
            <a:ext cx="2838450" cy="2857958"/>
            <a:chOff x="0" y="0"/>
            <a:chExt cx="2838450" cy="2857958"/>
          </a:xfrm>
        </p:grpSpPr>
        <p:sp>
          <p:nvSpPr>
            <p:cNvPr id="12" name="Freeform: Shape 28">
              <a:extLst>
                <a:ext uri="{FF2B5EF4-FFF2-40B4-BE49-F238E27FC236}">
                  <a16:creationId xmlns:a16="http://schemas.microsoft.com/office/drawing/2014/main" id="{D9DB7C23-E0CF-A75F-BFFD-4E7679AF4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/>
            </a:p>
          </p:txBody>
        </p:sp>
        <p:sp>
          <p:nvSpPr>
            <p:cNvPr id="15" name="Freeform: Shape 15">
              <a:extLst>
                <a:ext uri="{FF2B5EF4-FFF2-40B4-BE49-F238E27FC236}">
                  <a16:creationId xmlns:a16="http://schemas.microsoft.com/office/drawing/2014/main" id="{4D62A0CC-A0CE-403A-A167-27225B2C6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1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Image 2">
              <a:extLst>
                <a:ext uri="{FF2B5EF4-FFF2-40B4-BE49-F238E27FC236}">
                  <a16:creationId xmlns:a16="http://schemas.microsoft.com/office/drawing/2014/main" id="{F8AD83DA-A293-6D56-F606-7C98C403A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58332" y="590133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702441" y="1061623"/>
            <a:ext cx="5723586" cy="4739104"/>
          </a:xfrm>
        </p:spPr>
        <p:txBody>
          <a:bodyPr tIns="0" bIns="0" anchor="ctr"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979AC40-7C15-9431-5B1A-415655A7FC0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3345" y="0"/>
            <a:ext cx="4344695" cy="63595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3189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6F8B46B-EF6E-BC12-09E2-0F3B77919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7B4F11-E150-473B-98F5-6E6AC9646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A8E2FA61-C047-21BB-AA50-F84AD768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5760023" y="3764463"/>
            <a:ext cx="2812357" cy="3394143"/>
          </a:xfrm>
          <a:custGeom>
            <a:avLst/>
            <a:gdLst>
              <a:gd name="connsiteX0" fmla="*/ 0 w 2812357"/>
              <a:gd name="connsiteY0" fmla="*/ 0 h 3394143"/>
              <a:gd name="connsiteX1" fmla="*/ 2812357 w 2812357"/>
              <a:gd name="connsiteY1" fmla="*/ 3394143 h 3394143"/>
              <a:gd name="connsiteX2" fmla="*/ 0 w 2812357"/>
              <a:gd name="connsiteY2" fmla="*/ 3394143 h 339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2357" h="3394143">
                <a:moveTo>
                  <a:pt x="0" y="0"/>
                </a:moveTo>
                <a:lnTo>
                  <a:pt x="2812357" y="3394143"/>
                </a:lnTo>
                <a:lnTo>
                  <a:pt x="0" y="339414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1A2791BA-760E-9FA5-8743-D0B699FC9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63854"/>
            <a:ext cx="435241" cy="3394146"/>
          </a:xfrm>
          <a:custGeom>
            <a:avLst/>
            <a:gdLst>
              <a:gd name="connsiteX0" fmla="*/ 435241 w 435241"/>
              <a:gd name="connsiteY0" fmla="*/ 0 h 3394146"/>
              <a:gd name="connsiteX1" fmla="*/ 435241 w 435241"/>
              <a:gd name="connsiteY1" fmla="*/ 3394146 h 3394146"/>
              <a:gd name="connsiteX2" fmla="*/ 0 w 435241"/>
              <a:gd name="connsiteY2" fmla="*/ 3394146 h 3394146"/>
              <a:gd name="connsiteX3" fmla="*/ 0 w 435241"/>
              <a:gd name="connsiteY3" fmla="*/ 523525 h 339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241" h="3394146">
                <a:moveTo>
                  <a:pt x="435241" y="0"/>
                </a:moveTo>
                <a:lnTo>
                  <a:pt x="435241" y="3394146"/>
                </a:lnTo>
                <a:lnTo>
                  <a:pt x="0" y="3394146"/>
                </a:lnTo>
                <a:lnTo>
                  <a:pt x="0" y="523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6A03F2-8C7B-D33B-0E8F-24D4800D5C0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1057275"/>
            <a:ext cx="5259554" cy="2495028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1465C6-2CDE-B5BF-F22E-CBDD44E86CFC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914400" y="3808750"/>
            <a:ext cx="5259554" cy="2233233"/>
          </a:xfrm>
        </p:spPr>
        <p:txBody>
          <a:bodyPr lIns="91440" tIns="0" rIns="9144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00000"/>
              </a:lnSpc>
              <a:spcBef>
                <a:spcPts val="0"/>
              </a:spcBef>
              <a:defRPr sz="2400"/>
            </a:lvl2pPr>
            <a:lvl3pPr marL="685800">
              <a:lnSpc>
                <a:spcPct val="100000"/>
              </a:lnSpc>
              <a:spcBef>
                <a:spcPts val="0"/>
              </a:spcBef>
              <a:defRPr sz="2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55126063-BDEE-A1AB-FDAE-DD9B98CACDA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14194" y="410780"/>
            <a:ext cx="4344695" cy="6447220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 1">
            <a:extLst>
              <a:ext uri="{FF2B5EF4-FFF2-40B4-BE49-F238E27FC236}">
                <a16:creationId xmlns:a16="http://schemas.microsoft.com/office/drawing/2014/main" id="{2A3EC91E-4089-D366-06D3-3E66F93DF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AA39EF58-54F1-4AC9-1D83-2E7DEEAAE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6200000" flipH="1">
            <a:off x="-9389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3" name="Image 4">
            <a:extLst>
              <a:ext uri="{FF2B5EF4-FFF2-40B4-BE49-F238E27FC236}">
                <a16:creationId xmlns:a16="http://schemas.microsoft.com/office/drawing/2014/main" id="{EC46DC71-C12A-96C8-3FE2-AA95AB58B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0565" y="1057274"/>
            <a:ext cx="7965461" cy="994164"/>
          </a:xfrm>
        </p:spPr>
        <p:txBody>
          <a:bodyPr lIns="91440" tIns="0" rIns="91440" bIns="0" anchor="b" anchorCtr="0">
            <a:noAutofit/>
          </a:bodyPr>
          <a:lstStyle>
            <a:lvl1pPr algn="l">
              <a:lnSpc>
                <a:spcPct val="100000"/>
              </a:lnSpc>
              <a:defRPr sz="36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20F5EA7-881C-8FB7-EAC9-89C8F2E5865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60565" y="2303029"/>
            <a:ext cx="7965460" cy="3497698"/>
          </a:xfrm>
        </p:spPr>
        <p:txBody>
          <a:bodyPr lIns="91440" tIns="0" rIns="91440" bIns="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ED7A50D8-0839-EC58-FFBE-315A20995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4809" y="1057274"/>
            <a:ext cx="7043617" cy="2520217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Image 0">
            <a:extLst>
              <a:ext uri="{FF2B5EF4-FFF2-40B4-BE49-F238E27FC236}">
                <a16:creationId xmlns:a16="http://schemas.microsoft.com/office/drawing/2014/main" id="{CD2D664E-6702-6607-A37E-2E9961449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3" name="Image 1">
            <a:extLst>
              <a:ext uri="{FF2B5EF4-FFF2-40B4-BE49-F238E27FC236}">
                <a16:creationId xmlns:a16="http://schemas.microsoft.com/office/drawing/2014/main" id="{951C5737-DF7E-D671-AC74-9E488335B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Image 5">
            <a:extLst>
              <a:ext uri="{FF2B5EF4-FFF2-40B4-BE49-F238E27FC236}">
                <a16:creationId xmlns:a16="http://schemas.microsoft.com/office/drawing/2014/main" id="{B9036D42-A06F-E6EE-BB91-8BAF04519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9" name="Image 6">
            <a:extLst>
              <a:ext uri="{FF2B5EF4-FFF2-40B4-BE49-F238E27FC236}">
                <a16:creationId xmlns:a16="http://schemas.microsoft.com/office/drawing/2014/main" id="{86E0540C-3355-A50D-AC61-047B54B70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B00F713C-1CC6-5879-0410-95F179D56A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E40D3F2-4A7A-F909-AC98-0B402B26776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364808" y="3808750"/>
            <a:ext cx="7043618" cy="2233233"/>
          </a:xfrm>
        </p:spPr>
        <p:txBody>
          <a:bodyPr lIns="91440" tIns="0" rIns="9144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00000"/>
              </a:lnSpc>
              <a:spcBef>
                <a:spcPts val="0"/>
              </a:spcBef>
              <a:defRPr sz="2400"/>
            </a:lvl2pPr>
            <a:lvl3pPr marL="685800">
              <a:lnSpc>
                <a:spcPct val="100000"/>
              </a:lnSpc>
              <a:spcBef>
                <a:spcPts val="0"/>
              </a:spcBef>
              <a:defRPr sz="2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16296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>
            <a:extLst>
              <a:ext uri="{FF2B5EF4-FFF2-40B4-BE49-F238E27FC236}">
                <a16:creationId xmlns:a16="http://schemas.microsoft.com/office/drawing/2014/main" id="{3C7B0BB3-A5CA-7C72-DC39-AD00EC909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427336"/>
            <a:ext cx="3202546" cy="3430665"/>
          </a:xfrm>
          <a:custGeom>
            <a:avLst/>
            <a:gdLst>
              <a:gd name="connsiteX0" fmla="*/ 0 w 3202546"/>
              <a:gd name="connsiteY0" fmla="*/ 0 h 3430665"/>
              <a:gd name="connsiteX1" fmla="*/ 3202546 w 3202546"/>
              <a:gd name="connsiteY1" fmla="*/ 0 h 3430665"/>
              <a:gd name="connsiteX2" fmla="*/ 3202546 w 3202546"/>
              <a:gd name="connsiteY2" fmla="*/ 3430665 h 3430665"/>
              <a:gd name="connsiteX3" fmla="*/ 0 w 3202546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0665">
                <a:moveTo>
                  <a:pt x="0" y="0"/>
                </a:moveTo>
                <a:lnTo>
                  <a:pt x="3202546" y="0"/>
                </a:lnTo>
                <a:lnTo>
                  <a:pt x="3202546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7871527-68A5-0A5C-F5A6-A80523BAC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654149"/>
            <a:ext cx="3202546" cy="3203852"/>
          </a:xfrm>
          <a:custGeom>
            <a:avLst/>
            <a:gdLst>
              <a:gd name="connsiteX0" fmla="*/ 3202546 w 3202546"/>
              <a:gd name="connsiteY0" fmla="*/ 0 h 3203852"/>
              <a:gd name="connsiteX1" fmla="*/ 3202546 w 3202546"/>
              <a:gd name="connsiteY1" fmla="*/ 3203852 h 3203852"/>
              <a:gd name="connsiteX2" fmla="*/ 0 w 3202546"/>
              <a:gd name="connsiteY2" fmla="*/ 3203852 h 3203852"/>
              <a:gd name="connsiteX3" fmla="*/ 0 w 3202546"/>
              <a:gd name="connsiteY3" fmla="*/ 3190718 h 32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203852">
                <a:moveTo>
                  <a:pt x="3202546" y="0"/>
                </a:moveTo>
                <a:lnTo>
                  <a:pt x="3202546" y="3203852"/>
                </a:lnTo>
                <a:lnTo>
                  <a:pt x="0" y="3203852"/>
                </a:lnTo>
                <a:lnTo>
                  <a:pt x="0" y="31907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EB118B3-9B06-AD11-738A-7A0651F98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5" y="1"/>
            <a:ext cx="3202545" cy="3437345"/>
          </a:xfrm>
          <a:custGeom>
            <a:avLst/>
            <a:gdLst>
              <a:gd name="connsiteX0" fmla="*/ 0 w 3202545"/>
              <a:gd name="connsiteY0" fmla="*/ 0 h 3437345"/>
              <a:gd name="connsiteX1" fmla="*/ 3202545 w 3202545"/>
              <a:gd name="connsiteY1" fmla="*/ 0 h 3437345"/>
              <a:gd name="connsiteX2" fmla="*/ 3202545 w 3202545"/>
              <a:gd name="connsiteY2" fmla="*/ 3437345 h 3437345"/>
              <a:gd name="connsiteX3" fmla="*/ 0 w 320254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5" h="3437345">
                <a:moveTo>
                  <a:pt x="0" y="0"/>
                </a:moveTo>
                <a:lnTo>
                  <a:pt x="3202545" y="0"/>
                </a:lnTo>
                <a:lnTo>
                  <a:pt x="320254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EA94262-504E-06F2-F383-E832C37B1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6681"/>
            <a:ext cx="3202546" cy="3436477"/>
          </a:xfrm>
          <a:custGeom>
            <a:avLst/>
            <a:gdLst>
              <a:gd name="connsiteX0" fmla="*/ 0 w 3202546"/>
              <a:gd name="connsiteY0" fmla="*/ 0 h 3436477"/>
              <a:gd name="connsiteX1" fmla="*/ 3202546 w 3202546"/>
              <a:gd name="connsiteY1" fmla="*/ 3214418 h 3436477"/>
              <a:gd name="connsiteX2" fmla="*/ 3202546 w 3202546"/>
              <a:gd name="connsiteY2" fmla="*/ 3436477 h 3436477"/>
              <a:gd name="connsiteX3" fmla="*/ 0 w 3202546"/>
              <a:gd name="connsiteY3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6477">
                <a:moveTo>
                  <a:pt x="0" y="0"/>
                </a:moveTo>
                <a:lnTo>
                  <a:pt x="3202546" y="3214418"/>
                </a:lnTo>
                <a:lnTo>
                  <a:pt x="3202546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834635"/>
            <a:ext cx="7796464" cy="1222385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BFBCB81C-7599-87A1-8037-5FB8C374503A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6FF02D51-6992-3FED-2A19-92E5AC564CF4}"/>
              </a:ext>
            </a:extLst>
          </p:cNvPr>
          <p:cNvSpPr>
            <a:spLocks noGrp="1"/>
          </p:cNvSpPr>
          <p:nvPr userDrawn="1">
            <p:ph sz="half" idx="2" hasCustomPrompt="1"/>
          </p:nvPr>
        </p:nvSpPr>
        <p:spPr>
          <a:xfrm>
            <a:off x="914400" y="2303028"/>
            <a:ext cx="3283119" cy="3720337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283464" indent="-283464">
              <a:spcBef>
                <a:spcPts val="1000"/>
              </a:spcBef>
              <a:defRPr sz="1800"/>
            </a:lvl3pPr>
            <a:lvl4pPr marL="283464" indent="-283464">
              <a:spcBef>
                <a:spcPts val="1000"/>
              </a:spcBef>
              <a:defRPr sz="1800"/>
            </a:lvl4pPr>
            <a:lvl5pPr marL="283464"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C2762372-3C12-61F8-F131-E4C08A2B1735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4782159" y="2303028"/>
            <a:ext cx="3284951" cy="3720337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283464" indent="-283464">
              <a:spcBef>
                <a:spcPts val="1000"/>
              </a:spcBef>
              <a:defRPr sz="1800"/>
            </a:lvl3pPr>
            <a:lvl4pPr marL="283464" indent="-283464">
              <a:spcBef>
                <a:spcPts val="1000"/>
              </a:spcBef>
              <a:defRPr sz="1800"/>
            </a:lvl4pPr>
            <a:lvl5pPr marL="283464"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6733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76CF4B8-1811-BD21-43A7-560AC472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B7B4F0-D3BC-63DF-6429-F771BE5A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65393"/>
            <a:ext cx="7631709" cy="1091627"/>
          </a:xfrm>
        </p:spPr>
        <p:txBody>
          <a:bodyPr tIns="0" bIns="0"/>
          <a:lstStyle>
            <a:lvl1pPr algn="l">
              <a:lnSpc>
                <a:spcPct val="100000"/>
              </a:lnSpc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ADE444-940A-5A34-8C49-4F15BC33EEC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14400" y="2303028"/>
            <a:ext cx="3283119" cy="4144192"/>
          </a:xfrm>
        </p:spPr>
        <p:txBody>
          <a:bodyPr lIns="91440" tIns="0" rIns="91440" bIns="0">
            <a:normAutofit/>
          </a:bodyPr>
          <a:lstStyle>
            <a:lvl1pPr marL="457200" indent="-457200">
              <a:spcBef>
                <a:spcPts val="1000"/>
              </a:spcBef>
              <a:buFont typeface="+mj-lt"/>
              <a:buAutoNum type="arabicPeriod"/>
              <a:defRPr sz="1800"/>
            </a:lvl1pPr>
            <a:lvl2pPr marL="745236" indent="-342900">
              <a:spcBef>
                <a:spcPts val="1000"/>
              </a:spcBef>
              <a:buFont typeface="+mj-lt"/>
              <a:buAutoNum type="alphaLcPeriod"/>
              <a:defRPr sz="1800"/>
            </a:lvl2pPr>
            <a:lvl3pPr marL="1202436" indent="-342900">
              <a:spcBef>
                <a:spcPts val="1000"/>
              </a:spcBef>
              <a:buFont typeface="+mj-lt"/>
              <a:buAutoNum type="arabicParenR"/>
              <a:defRPr sz="1800"/>
            </a:lvl3pPr>
            <a:lvl4pPr marL="1659636" indent="-342900">
              <a:spcBef>
                <a:spcPts val="1000"/>
              </a:spcBef>
              <a:buFont typeface="+mj-lt"/>
              <a:buAutoNum type="alphaLcParenR"/>
              <a:defRPr sz="1800"/>
            </a:lvl4pPr>
            <a:lvl5pPr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79FCB-9A9F-6B60-A95C-FCF020598D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82159" y="2303028"/>
            <a:ext cx="3763950" cy="4144192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indent="-283464">
              <a:spcBef>
                <a:spcPts val="1000"/>
              </a:spcBef>
              <a:defRPr sz="1800"/>
            </a:lvl2pPr>
            <a:lvl3pPr indent="-283464">
              <a:spcBef>
                <a:spcPts val="1000"/>
              </a:spcBef>
              <a:defRPr sz="1800"/>
            </a:lvl3pPr>
            <a:lvl4pPr indent="-283464">
              <a:spcBef>
                <a:spcPts val="1000"/>
              </a:spcBef>
              <a:defRPr sz="1800"/>
            </a:lvl4pPr>
            <a:lvl5pPr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912B88E-830A-AD4C-378F-46EF5F7795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89454" y="965393"/>
            <a:ext cx="3202545" cy="5892607"/>
          </a:xfrm>
          <a:custGeom>
            <a:avLst/>
            <a:gdLst>
              <a:gd name="connsiteX0" fmla="*/ 0 w 3202545"/>
              <a:gd name="connsiteY0" fmla="*/ 0 h 6023366"/>
              <a:gd name="connsiteX1" fmla="*/ 3202545 w 3202545"/>
              <a:gd name="connsiteY1" fmla="*/ 0 h 6023366"/>
              <a:gd name="connsiteX2" fmla="*/ 3202545 w 3202545"/>
              <a:gd name="connsiteY2" fmla="*/ 3165406 h 6023366"/>
              <a:gd name="connsiteX3" fmla="*/ 2923656 w 3202545"/>
              <a:gd name="connsiteY3" fmla="*/ 3179481 h 6023366"/>
              <a:gd name="connsiteX4" fmla="*/ 364096 w 3202545"/>
              <a:gd name="connsiteY4" fmla="*/ 6016124 h 6023366"/>
              <a:gd name="connsiteX5" fmla="*/ 364096 w 3202545"/>
              <a:gd name="connsiteY5" fmla="*/ 6023364 h 6023366"/>
              <a:gd name="connsiteX6" fmla="*/ 1231541 w 3202545"/>
              <a:gd name="connsiteY6" fmla="*/ 6023364 h 6023366"/>
              <a:gd name="connsiteX7" fmla="*/ 1241636 w 3202545"/>
              <a:gd name="connsiteY7" fmla="*/ 5822974 h 6023366"/>
              <a:gd name="connsiteX8" fmla="*/ 3012253 w 3202545"/>
              <a:gd name="connsiteY8" fmla="*/ 4042481 h 6023366"/>
              <a:gd name="connsiteX9" fmla="*/ 3202545 w 3202545"/>
              <a:gd name="connsiteY9" fmla="*/ 4032784 h 6023366"/>
              <a:gd name="connsiteX10" fmla="*/ 3202545 w 3202545"/>
              <a:gd name="connsiteY10" fmla="*/ 4033098 h 6023366"/>
              <a:gd name="connsiteX11" fmla="*/ 3012291 w 3202545"/>
              <a:gd name="connsiteY11" fmla="*/ 4042794 h 6023366"/>
              <a:gd name="connsiteX12" fmla="*/ 1242011 w 3202545"/>
              <a:gd name="connsiteY12" fmla="*/ 5823008 h 6023366"/>
              <a:gd name="connsiteX13" fmla="*/ 1231918 w 3202545"/>
              <a:gd name="connsiteY13" fmla="*/ 6023365 h 6023366"/>
              <a:gd name="connsiteX14" fmla="*/ 3202545 w 3202545"/>
              <a:gd name="connsiteY14" fmla="*/ 6023365 h 6023366"/>
              <a:gd name="connsiteX15" fmla="*/ 3202545 w 3202545"/>
              <a:gd name="connsiteY15" fmla="*/ 6023366 h 6023366"/>
              <a:gd name="connsiteX16" fmla="*/ 0 w 3202545"/>
              <a:gd name="connsiteY16" fmla="*/ 6023366 h 602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2545" h="6023366">
                <a:moveTo>
                  <a:pt x="0" y="0"/>
                </a:moveTo>
                <a:lnTo>
                  <a:pt x="3202545" y="0"/>
                </a:lnTo>
                <a:lnTo>
                  <a:pt x="3202545" y="3165406"/>
                </a:lnTo>
                <a:lnTo>
                  <a:pt x="2923656" y="3179481"/>
                </a:lnTo>
                <a:cubicBezTo>
                  <a:pt x="1485615" y="3325450"/>
                  <a:pt x="364096" y="4539349"/>
                  <a:pt x="364096" y="6016124"/>
                </a:cubicBezTo>
                <a:lnTo>
                  <a:pt x="364096" y="6023364"/>
                </a:lnTo>
                <a:lnTo>
                  <a:pt x="1231541" y="6023364"/>
                </a:lnTo>
                <a:lnTo>
                  <a:pt x="1241636" y="5822974"/>
                </a:lnTo>
                <a:cubicBezTo>
                  <a:pt x="1336361" y="4887576"/>
                  <a:pt x="2077946" y="4138236"/>
                  <a:pt x="3012253" y="4042481"/>
                </a:cubicBezTo>
                <a:lnTo>
                  <a:pt x="3202545" y="4032784"/>
                </a:lnTo>
                <a:lnTo>
                  <a:pt x="3202545" y="4033098"/>
                </a:lnTo>
                <a:lnTo>
                  <a:pt x="3012291" y="4042794"/>
                </a:lnTo>
                <a:cubicBezTo>
                  <a:pt x="2078162" y="4138534"/>
                  <a:pt x="1336718" y="4887757"/>
                  <a:pt x="1242011" y="5823008"/>
                </a:cubicBezTo>
                <a:lnTo>
                  <a:pt x="1231918" y="6023365"/>
                </a:lnTo>
                <a:lnTo>
                  <a:pt x="3202545" y="6023365"/>
                </a:lnTo>
                <a:lnTo>
                  <a:pt x="3202545" y="6023366"/>
                </a:lnTo>
                <a:lnTo>
                  <a:pt x="0" y="602336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add picture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9152F76-E42E-3D76-6BDB-2FA0D6921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353550" y="4000041"/>
            <a:ext cx="2838450" cy="2857959"/>
            <a:chOff x="12797096" y="4000041"/>
            <a:chExt cx="2838450" cy="2857959"/>
          </a:xfrm>
        </p:grpSpPr>
        <p:sp>
          <p:nvSpPr>
            <p:cNvPr id="20" name="Freeform: Shape 28">
              <a:extLst>
                <a:ext uri="{FF2B5EF4-FFF2-40B4-BE49-F238E27FC236}">
                  <a16:creationId xmlns:a16="http://schemas.microsoft.com/office/drawing/2014/main" id="{ED0348C7-D83F-0AD7-2539-41219A795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2797096" y="4000041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/>
            </a:p>
          </p:txBody>
        </p:sp>
        <p:sp>
          <p:nvSpPr>
            <p:cNvPr id="21" name="Freeform: Shape 25">
              <a:extLst>
                <a:ext uri="{FF2B5EF4-FFF2-40B4-BE49-F238E27FC236}">
                  <a16:creationId xmlns:a16="http://schemas.microsoft.com/office/drawing/2014/main" id="{E911AA2D-BE77-278D-CD2E-2EB3E180F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664918" y="4867733"/>
              <a:ext cx="1970627" cy="1990267"/>
            </a:xfrm>
            <a:custGeom>
              <a:avLst/>
              <a:gdLst>
                <a:gd name="connsiteX0" fmla="*/ 0 w 1970627"/>
                <a:gd name="connsiteY0" fmla="*/ 0 h 1990267"/>
                <a:gd name="connsiteX1" fmla="*/ 1970627 w 1970627"/>
                <a:gd name="connsiteY1" fmla="*/ 0 h 1990267"/>
                <a:gd name="connsiteX2" fmla="*/ 1960534 w 1970627"/>
                <a:gd name="connsiteY2" fmla="*/ 200357 h 1990267"/>
                <a:gd name="connsiteX3" fmla="*/ 190254 w 1970627"/>
                <a:gd name="connsiteY3" fmla="*/ 1980571 h 1990267"/>
                <a:gd name="connsiteX4" fmla="*/ 0 w 1970627"/>
                <a:gd name="connsiteY4" fmla="*/ 1990267 h 199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627" h="1990267">
                  <a:moveTo>
                    <a:pt x="0" y="0"/>
                  </a:moveTo>
                  <a:lnTo>
                    <a:pt x="1970627" y="0"/>
                  </a:lnTo>
                  <a:lnTo>
                    <a:pt x="1960534" y="200357"/>
                  </a:lnTo>
                  <a:cubicBezTo>
                    <a:pt x="1865827" y="1135608"/>
                    <a:pt x="1124383" y="1884831"/>
                    <a:pt x="190254" y="1980571"/>
                  </a:cubicBezTo>
                  <a:lnTo>
                    <a:pt x="0" y="19902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Freeform: Shape 15">
              <a:extLst>
                <a:ext uri="{FF2B5EF4-FFF2-40B4-BE49-F238E27FC236}">
                  <a16:creationId xmlns:a16="http://schemas.microsoft.com/office/drawing/2014/main" id="{B6CE0BA6-C0FD-AC39-6C31-8477E0CAF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4632096" y="5844983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Image 2">
              <a:extLst>
                <a:ext uri="{FF2B5EF4-FFF2-40B4-BE49-F238E27FC236}">
                  <a16:creationId xmlns:a16="http://schemas.microsoft.com/office/drawing/2014/main" id="{666AD1A4-36DE-12F3-BB78-BA678A595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402193" y="5492845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4" name="Slide Number Placeholder 2">
            <a:extLst>
              <a:ext uri="{FF2B5EF4-FFF2-40B4-BE49-F238E27FC236}">
                <a16:creationId xmlns:a16="http://schemas.microsoft.com/office/drawing/2014/main" id="{79071EEC-EAD1-8B22-009A-68E74589AA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62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28259CF0-6BC5-3693-6F49-C4489C07C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89454" y="-2546"/>
            <a:ext cx="3202546" cy="3441072"/>
          </a:xfrm>
          <a:custGeom>
            <a:avLst/>
            <a:gdLst>
              <a:gd name="connsiteX0" fmla="*/ 3202546 w 3202546"/>
              <a:gd name="connsiteY0" fmla="*/ 0 h 3441072"/>
              <a:gd name="connsiteX1" fmla="*/ 3202546 w 3202546"/>
              <a:gd name="connsiteY1" fmla="*/ 3441072 h 3441072"/>
              <a:gd name="connsiteX2" fmla="*/ 0 w 3202546"/>
              <a:gd name="connsiteY2" fmla="*/ 3441072 h 3441072"/>
              <a:gd name="connsiteX3" fmla="*/ 3082686 w 3202546"/>
              <a:gd name="connsiteY3" fmla="*/ 6086 h 344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41072">
                <a:moveTo>
                  <a:pt x="3202546" y="0"/>
                </a:moveTo>
                <a:lnTo>
                  <a:pt x="3202546" y="3441072"/>
                </a:lnTo>
                <a:lnTo>
                  <a:pt x="0" y="3441072"/>
                </a:lnTo>
                <a:cubicBezTo>
                  <a:pt x="0" y="1653352"/>
                  <a:pt x="1351216" y="182908"/>
                  <a:pt x="3082686" y="6086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6" name="Image 4">
            <a:extLst>
              <a:ext uri="{FF2B5EF4-FFF2-40B4-BE49-F238E27FC236}">
                <a16:creationId xmlns:a16="http://schemas.microsoft.com/office/drawing/2014/main" id="{9019DA73-2516-F3D2-ECDB-620C90483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665DA82-D253-8EC5-5DFB-F0266ED9F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20086" y="5331514"/>
            <a:ext cx="2148416" cy="1526486"/>
          </a:xfrm>
          <a:custGeom>
            <a:avLst/>
            <a:gdLst>
              <a:gd name="connsiteX0" fmla="*/ 0 w 2148416"/>
              <a:gd name="connsiteY0" fmla="*/ 1526486 h 1526486"/>
              <a:gd name="connsiteX1" fmla="*/ 2098930 w 2148416"/>
              <a:gd name="connsiteY1" fmla="*/ 135201 h 1526486"/>
              <a:gd name="connsiteX2" fmla="*/ 2148416 w 2148416"/>
              <a:gd name="connsiteY2" fmla="*/ 0 h 1526486"/>
              <a:gd name="connsiteX3" fmla="*/ 0 w 2148416"/>
              <a:gd name="connsiteY3" fmla="*/ 0 h 152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8416" h="1526486">
                <a:moveTo>
                  <a:pt x="0" y="1526486"/>
                </a:moveTo>
                <a:cubicBezTo>
                  <a:pt x="943526" y="1526486"/>
                  <a:pt x="1753109" y="952785"/>
                  <a:pt x="2098930" y="135201"/>
                </a:cubicBezTo>
                <a:lnTo>
                  <a:pt x="21484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 w="50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pic>
        <p:nvPicPr>
          <p:cNvPr id="21" name="Image 2">
            <a:extLst>
              <a:ext uri="{FF2B5EF4-FFF2-40B4-BE49-F238E27FC236}">
                <a16:creationId xmlns:a16="http://schemas.microsoft.com/office/drawing/2014/main" id="{A8B7F1F1-806C-8D65-7340-220A0C465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9991886" y="1247775"/>
            <a:ext cx="2200114" cy="2200114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E76518D4-6149-BA03-3BE5-6A13A792C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0428" y="6470488"/>
            <a:ext cx="775021" cy="387513"/>
          </a:xfrm>
          <a:custGeom>
            <a:avLst/>
            <a:gdLst>
              <a:gd name="connsiteX0" fmla="*/ 387511 w 775021"/>
              <a:gd name="connsiteY0" fmla="*/ 0 h 387513"/>
              <a:gd name="connsiteX1" fmla="*/ 775021 w 775021"/>
              <a:gd name="connsiteY1" fmla="*/ 387511 h 387513"/>
              <a:gd name="connsiteX2" fmla="*/ 775021 w 775021"/>
              <a:gd name="connsiteY2" fmla="*/ 387513 h 387513"/>
              <a:gd name="connsiteX3" fmla="*/ 1 w 775021"/>
              <a:gd name="connsiteY3" fmla="*/ 387513 h 387513"/>
              <a:gd name="connsiteX4" fmla="*/ 0 w 775021"/>
              <a:gd name="connsiteY4" fmla="*/ 387511 h 387513"/>
              <a:gd name="connsiteX5" fmla="*/ 387511 w 775021"/>
              <a:gd name="connsiteY5" fmla="*/ 0 h 3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5021" h="387513">
                <a:moveTo>
                  <a:pt x="387511" y="0"/>
                </a:moveTo>
                <a:cubicBezTo>
                  <a:pt x="601527" y="0"/>
                  <a:pt x="775021" y="173494"/>
                  <a:pt x="775021" y="387511"/>
                </a:cubicBezTo>
                <a:lnTo>
                  <a:pt x="775021" y="387513"/>
                </a:lnTo>
                <a:lnTo>
                  <a:pt x="1" y="387513"/>
                </a:lnTo>
                <a:lnTo>
                  <a:pt x="0" y="387511"/>
                </a:lnTo>
                <a:cubicBezTo>
                  <a:pt x="0" y="173494"/>
                  <a:pt x="173494" y="0"/>
                  <a:pt x="387511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57274"/>
            <a:ext cx="7843837" cy="1012782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8F56A7F-403C-059D-4B58-A8D59888A15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14400" y="2331791"/>
            <a:ext cx="6903076" cy="3721817"/>
          </a:xfrm>
        </p:spPr>
        <p:txBody>
          <a:bodyPr t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00000"/>
              </a:lnSpc>
              <a:spcBef>
                <a:spcPts val="0"/>
              </a:spcBef>
              <a:defRPr sz="2400"/>
            </a:lvl2pPr>
            <a:lvl3pPr marL="685800">
              <a:lnSpc>
                <a:spcPct val="100000"/>
              </a:lnSpc>
              <a:spcBef>
                <a:spcPts val="0"/>
              </a:spcBef>
              <a:defRPr sz="2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723BF40-731C-2A5B-FC2F-B59DEF431C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89454" y="3405189"/>
            <a:ext cx="3202546" cy="3452811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3ACD3A33-D8A4-7058-9798-30967E3EFD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104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8475" y="457199"/>
            <a:ext cx="987552" cy="2445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accent6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952" y="731520"/>
            <a:ext cx="10671048" cy="13620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80" r:id="rId3"/>
    <p:sldLayoutId id="2147483653" r:id="rId4"/>
    <p:sldLayoutId id="2147483668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1" r:id="rId11"/>
    <p:sldLayoutId id="2147483692" r:id="rId12"/>
    <p:sldLayoutId id="2147483676" r:id="rId13"/>
    <p:sldLayoutId id="2147483656" r:id="rId14"/>
    <p:sldLayoutId id="2147483657" r:id="rId15"/>
    <p:sldLayoutId id="2147483658" r:id="rId16"/>
    <p:sldLayoutId id="2147483659" r:id="rId17"/>
  </p:sldLayoutIdLst>
  <p:hf sldNum="0" hd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38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www.youtube.com/watch?v=ohfmiUIgY9w&amp;t=75s" TargetMode="External"/><Relationship Id="rId7" Type="http://schemas.openxmlformats.org/officeDocument/2006/relationships/diagramColors" Target="../diagrams/colors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7FF65-A536-F639-8591-ED024C223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9789" y="2398812"/>
            <a:ext cx="6392421" cy="2060376"/>
          </a:xfrm>
        </p:spPr>
        <p:txBody>
          <a:bodyPr anchor="ctr"/>
          <a:lstStyle/>
          <a:p>
            <a:r>
              <a:rPr lang="el-GR" dirty="0" err="1"/>
              <a:t>ΑνανεΩσιμες</a:t>
            </a:r>
            <a:r>
              <a:rPr lang="el-GR" dirty="0"/>
              <a:t> </a:t>
            </a:r>
            <a:r>
              <a:rPr lang="el-GR" dirty="0" err="1"/>
              <a:t>ΠΗγες</a:t>
            </a:r>
            <a:r>
              <a:rPr lang="el-GR" dirty="0"/>
              <a:t> </a:t>
            </a:r>
            <a:r>
              <a:rPr lang="el-GR" dirty="0" err="1"/>
              <a:t>ΕνεργεΙας</a:t>
            </a:r>
            <a:r>
              <a:rPr lang="el-GR" dirty="0"/>
              <a:t> </a:t>
            </a:r>
            <a:br>
              <a:rPr lang="el-GR" dirty="0"/>
            </a:br>
            <a:r>
              <a:rPr lang="el-GR" dirty="0"/>
              <a:t>Α.Π.Ε.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BDD16D-BF26-F9EF-343A-EC776E3B8D82}"/>
              </a:ext>
            </a:extLst>
          </p:cNvPr>
          <p:cNvSpPr txBox="1"/>
          <p:nvPr/>
        </p:nvSpPr>
        <p:spPr>
          <a:xfrm>
            <a:off x="90790" y="51880"/>
            <a:ext cx="2568103" cy="369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Π.ΕΠΑΛ ΠΕΡΑΜΑΤΟΣ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71ACE9-E60E-2134-3F54-12D9FEF0BF72}"/>
              </a:ext>
            </a:extLst>
          </p:cNvPr>
          <p:cNvSpPr txBox="1"/>
          <p:nvPr/>
        </p:nvSpPr>
        <p:spPr>
          <a:xfrm>
            <a:off x="9572017" y="129702"/>
            <a:ext cx="2568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Κατασκευές παραγωγή και βιομηχανία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437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2D648B9-195D-52C2-F36C-A90251588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610" y="241074"/>
            <a:ext cx="9879437" cy="980844"/>
          </a:xfrm>
        </p:spPr>
        <p:txBody>
          <a:bodyPr/>
          <a:lstStyle/>
          <a:p>
            <a:r>
              <a:rPr lang="el-GR" dirty="0" err="1"/>
              <a:t>Υδροηλεκτρικη</a:t>
            </a:r>
            <a:r>
              <a:rPr lang="el-GR" dirty="0"/>
              <a:t> </a:t>
            </a:r>
            <a:r>
              <a:rPr lang="el-GR" dirty="0" err="1"/>
              <a:t>ενεργεια</a:t>
            </a:r>
            <a:r>
              <a:rPr lang="el-GR" dirty="0"/>
              <a:t> </a:t>
            </a:r>
            <a:br>
              <a:rPr lang="el-GR" dirty="0"/>
            </a:br>
            <a:endParaRPr lang="en-US" dirty="0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D217BE4-960C-BC8F-7218-CFE2E93F0F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50564" y="860967"/>
            <a:ext cx="9882483" cy="1928616"/>
          </a:xfrm>
        </p:spPr>
        <p:txBody>
          <a:bodyPr/>
          <a:lstStyle/>
          <a:p>
            <a:pPr algn="just"/>
            <a:r>
              <a:rPr lang="el-GR" b="1" dirty="0"/>
              <a:t>Υδροηλεκτρική ενέργεια</a:t>
            </a:r>
            <a:r>
              <a:rPr lang="el-GR" dirty="0"/>
              <a:t> ονομάζεται η μορφή ενέργειας που προέρχεται από τη δυναμική και κινητική ενέργεια του νερού η οποία οφείλεται στην βαρύτητα.</a:t>
            </a:r>
          </a:p>
          <a:p>
            <a:pPr algn="just"/>
            <a:r>
              <a:rPr lang="el-GR" dirty="0"/>
              <a:t>Η υδροηλεκτρική ενέργεια αξιοποιείται μέσω </a:t>
            </a:r>
            <a:r>
              <a:rPr lang="el-GR" b="1" dirty="0"/>
              <a:t>υδροηλεκτρικών σταθμών</a:t>
            </a:r>
            <a:r>
              <a:rPr lang="el-GR" dirty="0"/>
              <a:t>, όπου το νερό αποθηκεύεται σε ταμιευτήρες ή διοχετεύεται απευθείας μέσω αγωγών, θέτοντας σε κίνηση υδροστρόβιλους που συνδέονται με ηλεκτρογεννήτριες για την παραγωγή ηλεκτρικής ενέργειας.</a:t>
            </a:r>
            <a:endParaRPr lang="en-US" dirty="0"/>
          </a:p>
        </p:txBody>
      </p:sp>
      <p:graphicFrame>
        <p:nvGraphicFramePr>
          <p:cNvPr id="7" name="Διάγραμμα 6">
            <a:extLst>
              <a:ext uri="{FF2B5EF4-FFF2-40B4-BE49-F238E27FC236}">
                <a16:creationId xmlns:a16="http://schemas.microsoft.com/office/drawing/2014/main" id="{268EF4A5-DAA0-12DC-E31B-1C06120F4F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5754602"/>
              </p:ext>
            </p:extLst>
          </p:nvPr>
        </p:nvGraphicFramePr>
        <p:xfrm>
          <a:off x="1553611" y="2369127"/>
          <a:ext cx="9879436" cy="3893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7420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08FF2F2-E79B-2907-887A-B8D3C7E1E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739" y="596258"/>
            <a:ext cx="9879437" cy="980844"/>
          </a:xfrm>
        </p:spPr>
        <p:txBody>
          <a:bodyPr/>
          <a:lstStyle/>
          <a:p>
            <a:r>
              <a:rPr lang="el-GR" dirty="0" err="1"/>
              <a:t>Γεωθερμικη</a:t>
            </a:r>
            <a:r>
              <a:rPr lang="el-GR" dirty="0"/>
              <a:t> </a:t>
            </a:r>
            <a:r>
              <a:rPr lang="el-GR" dirty="0" err="1"/>
              <a:t>ενεργεια</a:t>
            </a:r>
            <a:r>
              <a:rPr lang="el-GR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24F6E3E-8764-3616-64D6-D99C948743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7517" y="1218815"/>
            <a:ext cx="9882483" cy="1498824"/>
          </a:xfrm>
        </p:spPr>
        <p:txBody>
          <a:bodyPr/>
          <a:lstStyle/>
          <a:p>
            <a:pPr algn="just"/>
            <a:r>
              <a:rPr lang="el-GR" b="1" dirty="0"/>
              <a:t>Η γεωθερμία </a:t>
            </a:r>
            <a:r>
              <a:rPr lang="el-GR" dirty="0"/>
              <a:t>είναι η ενέργεια που προέρχεται από τη θερμότητα που υπάρχει στο εσωτερικό της Γης. </a:t>
            </a:r>
          </a:p>
          <a:p>
            <a:pPr algn="just"/>
            <a:r>
              <a:rPr lang="el-GR" dirty="0"/>
              <a:t>Η θερμότητα αυτή μπορεί να αξιοποιηθεί για να καλύψει ανάγκες θέρμανσης ή για παραγωγή ηλεκτρικής ενέργειας.</a:t>
            </a:r>
            <a:endParaRPr lang="en-US" dirty="0"/>
          </a:p>
        </p:txBody>
      </p:sp>
      <p:graphicFrame>
        <p:nvGraphicFramePr>
          <p:cNvPr id="5" name="Θέση περιεχομένου 4">
            <a:extLst>
              <a:ext uri="{FF2B5EF4-FFF2-40B4-BE49-F238E27FC236}">
                <a16:creationId xmlns:a16="http://schemas.microsoft.com/office/drawing/2014/main" id="{03D87306-5EA9-3624-E0CC-BB54EA9E9E1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65382664"/>
              </p:ext>
            </p:extLst>
          </p:nvPr>
        </p:nvGraphicFramePr>
        <p:xfrm>
          <a:off x="1550564" y="2557946"/>
          <a:ext cx="9882612" cy="3355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316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20852EE-975D-CF62-8FAF-1720337BD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564" y="980661"/>
            <a:ext cx="9879437" cy="569844"/>
          </a:xfrm>
        </p:spPr>
        <p:txBody>
          <a:bodyPr/>
          <a:lstStyle/>
          <a:p>
            <a:r>
              <a:rPr lang="el-GR" dirty="0" err="1"/>
              <a:t>Βιομαζα</a:t>
            </a:r>
            <a:br>
              <a:rPr lang="el-GR" dirty="0"/>
            </a:br>
            <a:endParaRPr lang="en-US" dirty="0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92C4967-1104-C309-2082-71F7C84121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50564" y="1348284"/>
            <a:ext cx="9882483" cy="1339497"/>
          </a:xfrm>
        </p:spPr>
        <p:txBody>
          <a:bodyPr/>
          <a:lstStyle/>
          <a:p>
            <a:pPr algn="just"/>
            <a:r>
              <a:rPr lang="el-GR" dirty="0"/>
              <a:t>Η βιομάζα είναι οργανική ύλη που προέρχεται από φυτά ή ζώα και μπορεί να χρησιμοποιηθεί για παραγωγή ενέργειας. Δηλαδή, είναι υλικά όπως ξύλα, αγροτικά υπολείμματα, φύλλα, κουκούτσια, ακόμα και ζωικά απόβλητα.</a:t>
            </a:r>
          </a:p>
          <a:p>
            <a:pPr algn="just"/>
            <a:r>
              <a:rPr lang="el-GR" dirty="0"/>
              <a:t>Χρησιμοποιείται για την παραγωγή ηλεκτρικής ενέργειας ή την παραγωγή </a:t>
            </a:r>
            <a:r>
              <a:rPr lang="el-GR" dirty="0" err="1"/>
              <a:t>βιοκαυσίμου</a:t>
            </a:r>
            <a:r>
              <a:rPr lang="el-GR" dirty="0"/>
              <a:t> όπως είναι το </a:t>
            </a:r>
            <a:r>
              <a:rPr lang="el-GR" dirty="0" err="1"/>
              <a:t>πελλετ</a:t>
            </a:r>
            <a:r>
              <a:rPr lang="el-GR" dirty="0"/>
              <a:t> </a:t>
            </a:r>
            <a:endParaRPr lang="en-US" dirty="0"/>
          </a:p>
        </p:txBody>
      </p:sp>
      <p:graphicFrame>
        <p:nvGraphicFramePr>
          <p:cNvPr id="5" name="Θέση περιεχομένου 4">
            <a:extLst>
              <a:ext uri="{FF2B5EF4-FFF2-40B4-BE49-F238E27FC236}">
                <a16:creationId xmlns:a16="http://schemas.microsoft.com/office/drawing/2014/main" id="{5E89C77A-B395-A964-3F39-60B42FFC7B7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58986863"/>
              </p:ext>
            </p:extLst>
          </p:nvPr>
        </p:nvGraphicFramePr>
        <p:xfrm>
          <a:off x="1627781" y="2632363"/>
          <a:ext cx="9805266" cy="3827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4473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B0EC401-FC1D-61B2-278E-18908A9DF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563" y="336081"/>
            <a:ext cx="9879437" cy="980844"/>
          </a:xfrm>
        </p:spPr>
        <p:txBody>
          <a:bodyPr/>
          <a:lstStyle/>
          <a:p>
            <a:r>
              <a:rPr lang="el-GR" dirty="0" err="1"/>
              <a:t>Ενεργεια</a:t>
            </a:r>
            <a:r>
              <a:rPr lang="el-GR" dirty="0"/>
              <a:t> </a:t>
            </a:r>
            <a:r>
              <a:rPr lang="el-GR" dirty="0" err="1"/>
              <a:t>απο</a:t>
            </a:r>
            <a:r>
              <a:rPr lang="el-GR" dirty="0"/>
              <a:t> τη </a:t>
            </a:r>
            <a:r>
              <a:rPr lang="el-GR" dirty="0" err="1"/>
              <a:t>θαλασσα</a:t>
            </a:r>
            <a:br>
              <a:rPr lang="en-US" dirty="0"/>
            </a:br>
            <a:endParaRPr lang="en-US" dirty="0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4686B847-67FD-3D38-A1B7-4AF7BB4AFA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50563" y="932649"/>
            <a:ext cx="10211945" cy="1187096"/>
          </a:xfrm>
        </p:spPr>
        <p:txBody>
          <a:bodyPr/>
          <a:lstStyle/>
          <a:p>
            <a:pPr algn="just"/>
            <a:r>
              <a:rPr lang="el-GR" dirty="0"/>
              <a:t>Η </a:t>
            </a:r>
            <a:r>
              <a:rPr lang="el-GR" b="1" dirty="0"/>
              <a:t>ενέργεια από τη θάλασσα</a:t>
            </a:r>
            <a:r>
              <a:rPr lang="el-GR" dirty="0"/>
              <a:t> είναι η ενέργεια που παράγεται από την κίνηση και τη δύναμη του θαλασσινού νερού. Προέρχεται από φυσικά φαινόμενα όπως ο άνεμος, η βαρύτητα και η κίνηση της Γης.</a:t>
            </a:r>
          </a:p>
          <a:p>
            <a:pPr algn="just"/>
            <a:r>
              <a:rPr lang="el-GR" dirty="0"/>
              <a:t>Χρησιμοποιείται για την παραγωγή ηλεκτρικής ενεργείας</a:t>
            </a:r>
            <a:endParaRPr lang="en-US" dirty="0"/>
          </a:p>
        </p:txBody>
      </p:sp>
      <p:graphicFrame>
        <p:nvGraphicFramePr>
          <p:cNvPr id="5" name="Θέση περιεχομένου 4">
            <a:extLst>
              <a:ext uri="{FF2B5EF4-FFF2-40B4-BE49-F238E27FC236}">
                <a16:creationId xmlns:a16="http://schemas.microsoft.com/office/drawing/2014/main" id="{E4A02A32-F4AA-6229-057E-81C751409C2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73041692"/>
              </p:ext>
            </p:extLst>
          </p:nvPr>
        </p:nvGraphicFramePr>
        <p:xfrm>
          <a:off x="1550564" y="2332038"/>
          <a:ext cx="9882612" cy="3721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74838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3AE11793-A06B-711D-4613-17625D7B33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923" t="1926" r="1472"/>
          <a:stretch>
            <a:fillRect/>
          </a:stretch>
        </p:blipFill>
        <p:spPr>
          <a:xfrm>
            <a:off x="1648691" y="817828"/>
            <a:ext cx="9642764" cy="5222344"/>
          </a:xfrm>
          <a:prstGeom prst="rect">
            <a:avLst/>
          </a:prstGeom>
          <a:solidFill>
            <a:schemeClr val="bg1"/>
          </a:solidFill>
          <a:effectLst>
            <a:glow rad="203200"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3732188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AE5412F-C73D-5F78-8E45-832154C31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563" y="446483"/>
            <a:ext cx="9879437" cy="980844"/>
          </a:xfrm>
        </p:spPr>
        <p:txBody>
          <a:bodyPr/>
          <a:lstStyle/>
          <a:p>
            <a:r>
              <a:rPr lang="el-GR" dirty="0" err="1"/>
              <a:t>προβλεψεις</a:t>
            </a:r>
            <a:endParaRPr lang="en-US" dirty="0"/>
          </a:p>
        </p:txBody>
      </p:sp>
      <p:graphicFrame>
        <p:nvGraphicFramePr>
          <p:cNvPr id="5" name="Θέση περιεχομένου 4">
            <a:extLst>
              <a:ext uri="{FF2B5EF4-FFF2-40B4-BE49-F238E27FC236}">
                <a16:creationId xmlns:a16="http://schemas.microsoft.com/office/drawing/2014/main" id="{C7CA9214-6DBB-2CBE-D8D5-5DD57C6E9A9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34440944"/>
              </p:ext>
            </p:extLst>
          </p:nvPr>
        </p:nvGraphicFramePr>
        <p:xfrm>
          <a:off x="1298773" y="1742657"/>
          <a:ext cx="9468620" cy="3372686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429183">
                  <a:extLst>
                    <a:ext uri="{9D8B030D-6E8A-4147-A177-3AD203B41FA5}">
                      <a16:colId xmlns:a16="http://schemas.microsoft.com/office/drawing/2014/main" val="4011480434"/>
                    </a:ext>
                  </a:extLst>
                </a:gridCol>
                <a:gridCol w="8039437">
                  <a:extLst>
                    <a:ext uri="{9D8B030D-6E8A-4147-A177-3AD203B41FA5}">
                      <a16:colId xmlns:a16="http://schemas.microsoft.com/office/drawing/2014/main" val="3605732851"/>
                    </a:ext>
                  </a:extLst>
                </a:gridCol>
              </a:tblGrid>
              <a:tr h="43375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180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Περίοδος</a:t>
                      </a:r>
                    </a:p>
                  </a:txBody>
                  <a:tcPr marL="54372" marR="54372" marT="27186" marB="27186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l-GR" sz="180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Τι αναμένεται</a:t>
                      </a:r>
                    </a:p>
                  </a:txBody>
                  <a:tcPr marL="54372" marR="54372" marT="27186" marB="27186" anchor="ctr"/>
                </a:tc>
                <a:extLst>
                  <a:ext uri="{0D108BD9-81ED-4DB2-BD59-A6C34878D82A}">
                    <a16:rowId xmlns:a16="http://schemas.microsoft.com/office/drawing/2014/main" val="1819882062"/>
                  </a:ext>
                </a:extLst>
              </a:tr>
              <a:tr h="10888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2025–2030</a:t>
                      </a:r>
                    </a:p>
                  </a:txBody>
                  <a:tcPr marL="54372" marR="54372" marT="27186" marB="2718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80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Μεγάλη αύξηση ΑΠΕ στην παραγωγή ηλεκτρικής ενέργειας έως και </a:t>
                      </a:r>
                      <a:r>
                        <a:rPr lang="en-US" sz="180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4600 GW</a:t>
                      </a:r>
                      <a:r>
                        <a:rPr lang="el-GR" sz="180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>
                        <a:buNone/>
                      </a:pPr>
                      <a:r>
                        <a:rPr lang="el-GR" sz="180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Μερική σταθεροποίηση ζήτησης υδρογονανθράκων.</a:t>
                      </a:r>
                    </a:p>
                  </a:txBody>
                  <a:tcPr marL="54372" marR="54372" marT="27186" marB="27186" anchor="ctr"/>
                </a:tc>
                <a:extLst>
                  <a:ext uri="{0D108BD9-81ED-4DB2-BD59-A6C34878D82A}">
                    <a16:rowId xmlns:a16="http://schemas.microsoft.com/office/drawing/2014/main" val="2985628072"/>
                  </a:ext>
                </a:extLst>
              </a:tr>
              <a:tr h="76128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kern="120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2030–2040</a:t>
                      </a:r>
                    </a:p>
                  </a:txBody>
                  <a:tcPr marL="54372" marR="54372" marT="27186" marB="2718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80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Διευρυμένη ηλεκτροδότηση από ΑΠΕ.</a:t>
                      </a:r>
                    </a:p>
                    <a:p>
                      <a:pPr>
                        <a:buNone/>
                      </a:pPr>
                      <a:r>
                        <a:rPr lang="el-GR" sz="180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Αύξηση ηλεκτροκίνησης και «πράσινων» καυσίμων.</a:t>
                      </a:r>
                    </a:p>
                  </a:txBody>
                  <a:tcPr marL="54372" marR="54372" marT="27186" marB="27186" anchor="ctr"/>
                </a:tc>
                <a:extLst>
                  <a:ext uri="{0D108BD9-81ED-4DB2-BD59-A6C34878D82A}">
                    <a16:rowId xmlns:a16="http://schemas.microsoft.com/office/drawing/2014/main" val="3131924738"/>
                  </a:ext>
                </a:extLst>
              </a:tr>
              <a:tr h="10888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180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2050….</a:t>
                      </a:r>
                    </a:p>
                  </a:txBody>
                  <a:tcPr marL="54372" marR="54372" marT="27186" marB="2718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80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Υδρογονάνθρακες σημαντικά μειωμένοι αλλά όχι πλήρως εξαφανισμένοι. Βαθμιαία καθολική ενεργειακή μετάβαση.</a:t>
                      </a:r>
                    </a:p>
                  </a:txBody>
                  <a:tcPr marL="54372" marR="54372" marT="27186" marB="27186" anchor="ctr"/>
                </a:tc>
                <a:extLst>
                  <a:ext uri="{0D108BD9-81ED-4DB2-BD59-A6C34878D82A}">
                    <a16:rowId xmlns:a16="http://schemas.microsoft.com/office/drawing/2014/main" val="2815196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3001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9F6CAE8-B91D-5D37-1810-02485CE49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571" y="314440"/>
            <a:ext cx="9879437" cy="980844"/>
          </a:xfrm>
        </p:spPr>
        <p:txBody>
          <a:bodyPr/>
          <a:lstStyle/>
          <a:p>
            <a:r>
              <a:rPr lang="el-GR" dirty="0"/>
              <a:t>Συμπεράσματα </a:t>
            </a:r>
            <a:endParaRPr lang="en-US" dirty="0"/>
          </a:p>
        </p:txBody>
      </p:sp>
      <p:graphicFrame>
        <p:nvGraphicFramePr>
          <p:cNvPr id="5" name="Θέση περιεχομένου 4">
            <a:extLst>
              <a:ext uri="{FF2B5EF4-FFF2-40B4-BE49-F238E27FC236}">
                <a16:creationId xmlns:a16="http://schemas.microsoft.com/office/drawing/2014/main" id="{184538F5-93A8-3D9C-A9EF-FC2C78D00A6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97051676"/>
              </p:ext>
            </p:extLst>
          </p:nvPr>
        </p:nvGraphicFramePr>
        <p:xfrm>
          <a:off x="1550564" y="1596887"/>
          <a:ext cx="9882612" cy="4456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1360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641097E9-B2C1-8AE8-7981-A65E0FC60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735" y="3151139"/>
            <a:ext cx="3748963" cy="2564296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A893F00A-0DB0-8657-D4AF-EDB85307A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026" y="570880"/>
            <a:ext cx="10511627" cy="744842"/>
          </a:xfrm>
        </p:spPr>
        <p:txBody>
          <a:bodyPr/>
          <a:lstStyle/>
          <a:p>
            <a:r>
              <a:rPr lang="el-GR" dirty="0">
                <a:hlinkClick r:id="rId3"/>
              </a:rPr>
              <a:t>ΕΝΕΡΓΕΙΑ </a:t>
            </a:r>
            <a:endParaRPr lang="en-US" dirty="0"/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id="{B6EEBE72-875D-4573-D758-A250AFAC863C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688144312"/>
              </p:ext>
            </p:extLst>
          </p:nvPr>
        </p:nvGraphicFramePr>
        <p:xfrm>
          <a:off x="3389240" y="1494626"/>
          <a:ext cx="5413513" cy="4283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Βέλος: Κάτω 4">
            <a:extLst>
              <a:ext uri="{FF2B5EF4-FFF2-40B4-BE49-F238E27FC236}">
                <a16:creationId xmlns:a16="http://schemas.microsoft.com/office/drawing/2014/main" id="{E18846F5-E120-B1F9-65A5-EC2B57F48631}"/>
              </a:ext>
            </a:extLst>
          </p:cNvPr>
          <p:cNvSpPr/>
          <p:nvPr/>
        </p:nvSpPr>
        <p:spPr>
          <a:xfrm>
            <a:off x="5761363" y="5678185"/>
            <a:ext cx="669269" cy="428332"/>
          </a:xfrm>
          <a:prstGeom prst="downArrow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810B37-1C24-06D1-7932-551B786DC40A}"/>
              </a:ext>
            </a:extLst>
          </p:cNvPr>
          <p:cNvSpPr txBox="1"/>
          <p:nvPr/>
        </p:nvSpPr>
        <p:spPr>
          <a:xfrm>
            <a:off x="4863546" y="6128267"/>
            <a:ext cx="2464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rgbClr val="1F2C8F"/>
                </a:solidFill>
                <a:latin typeface="Sabon Next LT"/>
              </a:rPr>
              <a:t>ΕΝΕΡΓΕΙΑ</a:t>
            </a:r>
            <a:endParaRPr lang="en-US" dirty="0">
              <a:solidFill>
                <a:srgbClr val="1F2C8F"/>
              </a:solidFill>
              <a:latin typeface="Sabon Next LT"/>
            </a:endParaRPr>
          </a:p>
        </p:txBody>
      </p:sp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B1F4B665-4966-C9F5-F2F3-ED16647B03A4}"/>
              </a:ext>
            </a:extLst>
          </p:cNvPr>
          <p:cNvSpPr/>
          <p:nvPr/>
        </p:nvSpPr>
        <p:spPr>
          <a:xfrm rot="13633819">
            <a:off x="6855253" y="5892351"/>
            <a:ext cx="669269" cy="428332"/>
          </a:xfrm>
          <a:prstGeom prst="downArrow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Βέλος: Κάτω 9">
            <a:extLst>
              <a:ext uri="{FF2B5EF4-FFF2-40B4-BE49-F238E27FC236}">
                <a16:creationId xmlns:a16="http://schemas.microsoft.com/office/drawing/2014/main" id="{51329D4C-3677-1576-191B-023B90132E3F}"/>
              </a:ext>
            </a:extLst>
          </p:cNvPr>
          <p:cNvSpPr/>
          <p:nvPr/>
        </p:nvSpPr>
        <p:spPr>
          <a:xfrm rot="16200000">
            <a:off x="3797957" y="3087486"/>
            <a:ext cx="669269" cy="428332"/>
          </a:xfrm>
          <a:prstGeom prst="downArrow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6BA7DD71-1AE1-BCA5-1BFC-40C5FE47B2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777" y="2272748"/>
            <a:ext cx="3162319" cy="200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46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id="{531A1340-2557-A0E2-D1E4-F2050A6EF2A1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944206437"/>
              </p:ext>
            </p:extLst>
          </p:nvPr>
        </p:nvGraphicFramePr>
        <p:xfrm>
          <a:off x="914400" y="2316163"/>
          <a:ext cx="10510838" cy="394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23A65F3-2FE4-8E1E-C4B0-957B5FA386DE}"/>
              </a:ext>
            </a:extLst>
          </p:cNvPr>
          <p:cNvSpPr txBox="1"/>
          <p:nvPr/>
        </p:nvSpPr>
        <p:spPr>
          <a:xfrm>
            <a:off x="1006836" y="650682"/>
            <a:ext cx="5015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b="1" dirty="0">
                <a:solidFill>
                  <a:schemeClr val="accent6"/>
                </a:solidFill>
              </a:rPr>
              <a:t>Ενεργειακή κρίση </a:t>
            </a:r>
            <a:r>
              <a:rPr lang="el-GR" dirty="0">
                <a:solidFill>
                  <a:schemeClr val="accent6"/>
                </a:solidFill>
              </a:rPr>
              <a:t>είναι η κατάσταση κατά την οποία η ενέργεια δεν επαρκεί για να καλύψει τις ανάγκες μιας χώρας ή γίνεται πολύ ακριβή.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0B8C9D-C4BB-8E41-FA28-3CCCDD5535AD}"/>
              </a:ext>
            </a:extLst>
          </p:cNvPr>
          <p:cNvSpPr txBox="1"/>
          <p:nvPr/>
        </p:nvSpPr>
        <p:spPr>
          <a:xfrm>
            <a:off x="6169819" y="629448"/>
            <a:ext cx="48975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b="1" dirty="0">
                <a:solidFill>
                  <a:schemeClr val="accent6"/>
                </a:solidFill>
              </a:rPr>
              <a:t>Μόλυνση του περιβάλλοντος </a:t>
            </a:r>
            <a:r>
              <a:rPr lang="el-GR" dirty="0">
                <a:solidFill>
                  <a:schemeClr val="accent6"/>
                </a:solidFill>
              </a:rPr>
              <a:t>ονομάζουμε την επιβάρυνση του αέρα, του νερού και του εδάφους με βλαβερές ουσίες (καυσαέρια, σκουπίδια, χημικά, πλαστικά κ.ά.) που προέρχονται κυρίως από ανθρώπινες δραστηριότητες.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782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4DEFF59-6FDA-9E3D-FCCC-7BBDE2C42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70195"/>
            <a:ext cx="10511627" cy="1012785"/>
          </a:xfrm>
        </p:spPr>
        <p:txBody>
          <a:bodyPr/>
          <a:lstStyle/>
          <a:p>
            <a:r>
              <a:rPr lang="el-GR" dirty="0"/>
              <a:t>Μόλυνση του περιβάλλοντος</a:t>
            </a:r>
            <a:endParaRPr lang="en-US" dirty="0"/>
          </a:p>
        </p:txBody>
      </p:sp>
      <p:pic>
        <p:nvPicPr>
          <p:cNvPr id="7" name="Θέση περιεχομένου 10">
            <a:extLst>
              <a:ext uri="{FF2B5EF4-FFF2-40B4-BE49-F238E27FC236}">
                <a16:creationId xmlns:a16="http://schemas.microsoft.com/office/drawing/2014/main" id="{57F972E5-1CA9-7F36-DE5A-61DEE5DEE1B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010789" y="2296595"/>
            <a:ext cx="2447249" cy="1904344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247DF7-7ED8-E6D1-E84E-E7EBC9C9B5B9}"/>
              </a:ext>
            </a:extLst>
          </p:cNvPr>
          <p:cNvSpPr txBox="1"/>
          <p:nvPr/>
        </p:nvSpPr>
        <p:spPr>
          <a:xfrm>
            <a:off x="3533246" y="2296595"/>
            <a:ext cx="3465444" cy="369332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accent6"/>
                </a:solidFill>
              </a:rPr>
              <a:t>Το φαινόμενο του θερμοκηπίου.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5AC53FAF-EA8E-E6EF-49C6-ADEFFAB84E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646"/>
          <a:stretch>
            <a:fillRect/>
          </a:stretch>
        </p:blipFill>
        <p:spPr>
          <a:xfrm>
            <a:off x="7851914" y="2292914"/>
            <a:ext cx="2633248" cy="1904344"/>
          </a:xfrm>
          <a:prstGeom prst="rect">
            <a:avLst/>
          </a:prstGeom>
          <a:ln w="28575">
            <a:solidFill>
              <a:srgbClr val="F5CDCE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21152B-3B1D-5635-D809-9668D1CF7FE8}"/>
              </a:ext>
            </a:extLst>
          </p:cNvPr>
          <p:cNvSpPr txBox="1"/>
          <p:nvPr/>
        </p:nvSpPr>
        <p:spPr>
          <a:xfrm>
            <a:off x="6257345" y="3856737"/>
            <a:ext cx="1519361" cy="369332"/>
          </a:xfrm>
          <a:prstGeom prst="rect">
            <a:avLst/>
          </a:prstGeom>
          <a:noFill/>
          <a:ln w="19050">
            <a:solidFill>
              <a:srgbClr val="F5CDCE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accent6"/>
                </a:solidFill>
              </a:rPr>
              <a:t>Όξινη βροχή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17C679F9-D2E9-F9DF-1F8E-C3ABA7CE9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853" y="4393096"/>
            <a:ext cx="2425148" cy="1822173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5B5160-DBDA-4861-7A59-C93C08236F4E}"/>
              </a:ext>
            </a:extLst>
          </p:cNvPr>
          <p:cNvSpPr txBox="1"/>
          <p:nvPr/>
        </p:nvSpPr>
        <p:spPr>
          <a:xfrm>
            <a:off x="6183299" y="5845937"/>
            <a:ext cx="3337229" cy="369332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Τρύπας του όζοντος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722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Τίτλος 8">
            <a:extLst>
              <a:ext uri="{FF2B5EF4-FFF2-40B4-BE49-F238E27FC236}">
                <a16:creationId xmlns:a16="http://schemas.microsoft.com/office/drawing/2014/main" id="{1705FE32-2B70-E51C-4061-6D4569E7C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562" y="1579635"/>
            <a:ext cx="9879437" cy="980844"/>
          </a:xfrm>
        </p:spPr>
        <p:txBody>
          <a:bodyPr/>
          <a:lstStyle/>
          <a:p>
            <a:r>
              <a:rPr lang="el-GR" sz="3200" dirty="0" err="1"/>
              <a:t>ΟρισμΟς</a:t>
            </a:r>
            <a:r>
              <a:rPr lang="el-GR" sz="3200" dirty="0"/>
              <a:t> </a:t>
            </a:r>
            <a:endParaRPr lang="en-US" sz="3200" dirty="0"/>
          </a:p>
        </p:txBody>
      </p:sp>
      <p:sp>
        <p:nvSpPr>
          <p:cNvPr id="10" name="Θέση περιεχομένου 9">
            <a:extLst>
              <a:ext uri="{FF2B5EF4-FFF2-40B4-BE49-F238E27FC236}">
                <a16:creationId xmlns:a16="http://schemas.microsoft.com/office/drawing/2014/main" id="{B04A5F26-DD5D-66F0-0936-A4266C4302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50564" y="2657373"/>
            <a:ext cx="9882484" cy="2157082"/>
          </a:xfrm>
        </p:spPr>
        <p:txBody>
          <a:bodyPr/>
          <a:lstStyle/>
          <a:p>
            <a:pPr algn="just"/>
            <a:r>
              <a:rPr lang="el-GR" b="1" dirty="0"/>
              <a:t>Ανανεώσιμες πηγές ενέργειας</a:t>
            </a:r>
            <a:r>
              <a:rPr lang="el-GR" dirty="0"/>
              <a:t> ονομάζονται οι πηγές ενέργειας που προέρχονται από φυσικές διεργασίες και (ανανεώνονται συνεχώς), χωρίς να εξαντλούνται. Η χρήση τους συμβάλλει στη μείωση της ρύπανσης του περιβάλλοντος και στην αντιμετώπιση της κλιματικής αλλαγής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53F6B9-7887-96AA-29DC-93CD4BFBCB1C}"/>
              </a:ext>
            </a:extLst>
          </p:cNvPr>
          <p:cNvSpPr txBox="1">
            <a:spLocks/>
          </p:cNvSpPr>
          <p:nvPr/>
        </p:nvSpPr>
        <p:spPr>
          <a:xfrm>
            <a:off x="1161838" y="510861"/>
            <a:ext cx="10656884" cy="140343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4000" dirty="0" err="1"/>
              <a:t>ΑνανεΩσιμες</a:t>
            </a:r>
            <a:r>
              <a:rPr lang="el-GR" sz="4000" dirty="0"/>
              <a:t> </a:t>
            </a:r>
            <a:r>
              <a:rPr lang="el-GR" sz="4000" dirty="0" err="1"/>
              <a:t>ΠΗγες</a:t>
            </a:r>
            <a:r>
              <a:rPr lang="el-GR" sz="4000" dirty="0"/>
              <a:t> </a:t>
            </a:r>
            <a:r>
              <a:rPr lang="el-GR" sz="4000" dirty="0" err="1"/>
              <a:t>ΕνεργεΙας</a:t>
            </a:r>
            <a:r>
              <a:rPr lang="el-GR" sz="4000" dirty="0"/>
              <a:t> Α.Π.Ε.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27881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C872B41-F1AA-8FD3-A8A9-6653FEBF4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563" y="532622"/>
            <a:ext cx="9879437" cy="980844"/>
          </a:xfrm>
        </p:spPr>
        <p:txBody>
          <a:bodyPr/>
          <a:lstStyle/>
          <a:p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ΤΙ Μας ΟΔΗΓΗΣΕ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ΣΤΙς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Α.Π.Ε.</a:t>
            </a:r>
            <a:endParaRPr lang="en-US" dirty="0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6A67E2F5-528C-1C63-7AC2-CB5AFEC01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4758" y="1834836"/>
            <a:ext cx="9882484" cy="1975166"/>
          </a:xfrm>
        </p:spPr>
        <p:txBody>
          <a:bodyPr/>
          <a:lstStyle/>
          <a:p>
            <a:pPr lvl="0"/>
            <a:r>
              <a:rPr lang="el-GR" dirty="0"/>
              <a:t>Η </a:t>
            </a:r>
            <a:r>
              <a:rPr lang="el-GR" b="1" dirty="0"/>
              <a:t>εξάντληση των ορυκτών καυσίμων</a:t>
            </a:r>
            <a:r>
              <a:rPr lang="el-GR" dirty="0"/>
              <a:t> (πετρέλαιο, φυσικό αέριο, λιγνίτης).</a:t>
            </a:r>
            <a:endParaRPr lang="en-US" dirty="0"/>
          </a:p>
          <a:p>
            <a:pPr lvl="0"/>
            <a:r>
              <a:rPr lang="el-GR" dirty="0"/>
              <a:t>Η </a:t>
            </a:r>
            <a:r>
              <a:rPr lang="el-GR" b="1" dirty="0"/>
              <a:t>ρύπανση του περιβάλλοντος</a:t>
            </a:r>
            <a:r>
              <a:rPr lang="el-GR" dirty="0"/>
              <a:t> από τη χρήση συμβατικών πηγών ενέργειας.</a:t>
            </a:r>
            <a:endParaRPr lang="en-US" dirty="0"/>
          </a:p>
          <a:p>
            <a:pPr lvl="0"/>
            <a:r>
              <a:rPr lang="el-GR" dirty="0"/>
              <a:t>Η </a:t>
            </a:r>
            <a:r>
              <a:rPr lang="el-GR" b="1" dirty="0"/>
              <a:t>κλιματική αλλαγή</a:t>
            </a:r>
            <a:r>
              <a:rPr lang="el-GR" dirty="0"/>
              <a:t> και το φαινόμενο του θερμοκηπίου.</a:t>
            </a:r>
            <a:endParaRPr lang="en-US" dirty="0"/>
          </a:p>
          <a:p>
            <a:pPr lvl="0"/>
            <a:r>
              <a:rPr lang="el-GR" dirty="0"/>
              <a:t>Η ανάγκη για </a:t>
            </a:r>
            <a:r>
              <a:rPr lang="el-GR" b="1" dirty="0"/>
              <a:t>καθαρότερη και πιο βιώσιμη ανάπτυξη</a:t>
            </a:r>
            <a:r>
              <a:rPr lang="el-GR" dirty="0"/>
              <a:t>.</a:t>
            </a:r>
            <a:endParaRPr lang="en-US" dirty="0"/>
          </a:p>
          <a:p>
            <a:pPr lvl="0"/>
            <a:r>
              <a:rPr lang="el-GR" dirty="0"/>
              <a:t>Η </a:t>
            </a:r>
            <a:r>
              <a:rPr lang="el-GR" b="1" dirty="0"/>
              <a:t>ενεργειακή ανεξαρτησία</a:t>
            </a:r>
            <a:r>
              <a:rPr lang="el-GR" dirty="0"/>
              <a:t> των χωρών και η μείωση της εξάρτησης από εισαγόμενα καύσιμα.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767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βάλ 5">
            <a:extLst>
              <a:ext uri="{FF2B5EF4-FFF2-40B4-BE49-F238E27FC236}">
                <a16:creationId xmlns:a16="http://schemas.microsoft.com/office/drawing/2014/main" id="{B4A120F8-2C18-6943-2537-8C29E17ABD5E}"/>
              </a:ext>
            </a:extLst>
          </p:cNvPr>
          <p:cNvSpPr/>
          <p:nvPr/>
        </p:nvSpPr>
        <p:spPr>
          <a:xfrm>
            <a:off x="1439838" y="2258704"/>
            <a:ext cx="4032913" cy="2613589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FA0EEE9-04DB-3268-274C-FB3696862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563" y="415887"/>
            <a:ext cx="9879437" cy="980844"/>
          </a:xfrm>
        </p:spPr>
        <p:txBody>
          <a:bodyPr/>
          <a:lstStyle/>
          <a:p>
            <a:pPr algn="ctr"/>
            <a:r>
              <a:rPr lang="el-GR" dirty="0" err="1"/>
              <a:t>ΕιδΗ</a:t>
            </a:r>
            <a:r>
              <a:rPr lang="el-GR" dirty="0"/>
              <a:t> </a:t>
            </a:r>
            <a:r>
              <a:rPr lang="el-GR" dirty="0" err="1"/>
              <a:t>ενεργΕιας</a:t>
            </a:r>
            <a:r>
              <a:rPr lang="el-GR" dirty="0"/>
              <a:t> που </a:t>
            </a:r>
            <a:r>
              <a:rPr lang="el-GR" dirty="0" err="1"/>
              <a:t>εκμεταλΛευομασΤε</a:t>
            </a:r>
            <a:r>
              <a:rPr lang="el-GR" dirty="0"/>
              <a:t> στις </a:t>
            </a:r>
            <a:r>
              <a:rPr lang="el-GR" dirty="0" err="1"/>
              <a:t>απε</a:t>
            </a:r>
            <a:r>
              <a:rPr lang="el-GR" dirty="0"/>
              <a:t> </a:t>
            </a:r>
            <a:endParaRPr lang="en-US" dirty="0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7E6324D-3860-6432-162B-334933AF6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43307" y="2549812"/>
            <a:ext cx="3219660" cy="2271569"/>
          </a:xfrm>
        </p:spPr>
        <p:txBody>
          <a:bodyPr>
            <a:normAutofit/>
          </a:bodyPr>
          <a:lstStyle/>
          <a:p>
            <a:pPr lvl="0">
              <a:buFont typeface="+mj-lt"/>
              <a:buAutoNum type="arabicPeriod"/>
            </a:pPr>
            <a:r>
              <a:rPr lang="el-GR" b="1" dirty="0"/>
              <a:t>Ηλιακή ενέργεια</a:t>
            </a:r>
            <a:r>
              <a:rPr lang="el-GR" dirty="0"/>
              <a:t> </a:t>
            </a:r>
          </a:p>
          <a:p>
            <a:pPr lvl="0">
              <a:buFont typeface="+mj-lt"/>
              <a:buAutoNum type="arabicPeriod"/>
            </a:pPr>
            <a:r>
              <a:rPr lang="el-GR" b="1" dirty="0"/>
              <a:t>Αιολική ενέργεια</a:t>
            </a:r>
            <a:r>
              <a:rPr lang="el-GR" dirty="0"/>
              <a:t> </a:t>
            </a:r>
          </a:p>
          <a:p>
            <a:pPr lvl="0">
              <a:buFont typeface="+mj-lt"/>
              <a:buAutoNum type="arabicPeriod"/>
            </a:pPr>
            <a:r>
              <a:rPr lang="el-GR" b="1" dirty="0"/>
              <a:t>Υδροηλεκτρική ενέργεια</a:t>
            </a:r>
            <a:r>
              <a:rPr lang="el-GR" dirty="0"/>
              <a:t> </a:t>
            </a:r>
          </a:p>
          <a:p>
            <a:pPr lvl="0">
              <a:buFont typeface="+mj-lt"/>
              <a:buAutoNum type="arabicPeriod"/>
            </a:pPr>
            <a:r>
              <a:rPr lang="el-GR" b="1" dirty="0"/>
              <a:t>Γεωθερμική ενέργεια</a:t>
            </a:r>
            <a:r>
              <a:rPr lang="el-GR" dirty="0"/>
              <a:t> </a:t>
            </a:r>
          </a:p>
          <a:p>
            <a:pPr lvl="0">
              <a:buFont typeface="+mj-lt"/>
              <a:buAutoNum type="arabicPeriod"/>
            </a:pPr>
            <a:r>
              <a:rPr lang="el-GR" b="1" dirty="0"/>
              <a:t>Βιομάζα</a:t>
            </a:r>
            <a:endParaRPr lang="en-US" b="1" dirty="0"/>
          </a:p>
          <a:p>
            <a:pPr lvl="0">
              <a:buFont typeface="+mj-lt"/>
              <a:buAutoNum type="arabicPeriod"/>
            </a:pPr>
            <a:r>
              <a:rPr lang="el-GR" b="1" dirty="0"/>
              <a:t>Ενέργεια από τη θάλασσα</a:t>
            </a:r>
            <a:endParaRPr lang="en-US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7DF050E3-23E8-A507-1F14-9AD4F361E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436" y="2157437"/>
            <a:ext cx="4883319" cy="316409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effectLst>
            <a:reflection endPos="0" dist="50800" dir="5400000" sy="-100000" algn="bl" rotWithShape="0"/>
            <a:softEdge rad="292100"/>
          </a:effectLst>
        </p:spPr>
      </p:pic>
    </p:spTree>
    <p:extLst>
      <p:ext uri="{BB962C8B-B14F-4D97-AF65-F5344CB8AC3E}">
        <p14:creationId xmlns:p14="http://schemas.microsoft.com/office/powerpoint/2010/main" val="1141830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D2D652A-6AB5-C265-416F-585668ACC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563" y="307335"/>
            <a:ext cx="9879437" cy="980844"/>
          </a:xfrm>
        </p:spPr>
        <p:txBody>
          <a:bodyPr/>
          <a:lstStyle/>
          <a:p>
            <a:r>
              <a:rPr lang="el-GR" dirty="0" err="1"/>
              <a:t>ηλιακΗ</a:t>
            </a:r>
            <a:r>
              <a:rPr lang="el-GR" dirty="0"/>
              <a:t> </a:t>
            </a:r>
            <a:r>
              <a:rPr lang="el-GR" dirty="0" err="1"/>
              <a:t>ενΕργεια</a:t>
            </a:r>
            <a:endParaRPr lang="en-US" dirty="0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994BAE9-7F64-B098-30B3-7F786B3E58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50563" y="1589593"/>
            <a:ext cx="9713784" cy="1577677"/>
          </a:xfrm>
        </p:spPr>
        <p:txBody>
          <a:bodyPr/>
          <a:lstStyle/>
          <a:p>
            <a:pPr algn="just"/>
            <a:r>
              <a:rPr lang="el-GR" b="1" dirty="0"/>
              <a:t>Ηλιακή ενέργεια</a:t>
            </a:r>
            <a:r>
              <a:rPr lang="el-GR" dirty="0"/>
              <a:t> ονομάζεται η ενέργεια που εκπέμπεται από τον Ήλιο με τη μορφή ηλεκτρομαγνητικής ακτινοβολίας και αποτελεί μία ανεξάντλητη σε ανθρώπινη χρονική κλίμακα πηγή ενέργειας. </a:t>
            </a:r>
          </a:p>
          <a:p>
            <a:pPr algn="just"/>
            <a:r>
              <a:rPr lang="el-GR" dirty="0"/>
              <a:t>Την εκμεταλλευόμαστε για να </a:t>
            </a:r>
            <a:r>
              <a:rPr lang="el-GR" dirty="0" err="1"/>
              <a:t>παράξουμε</a:t>
            </a:r>
            <a:r>
              <a:rPr lang="el-GR" dirty="0"/>
              <a:t> ηλεκτρική ενεργεία ή για να θερμάνουμε νερό για διάφορες χρήσεις.</a:t>
            </a:r>
            <a:endParaRPr lang="en-US" dirty="0"/>
          </a:p>
        </p:txBody>
      </p:sp>
      <p:graphicFrame>
        <p:nvGraphicFramePr>
          <p:cNvPr id="5" name="Διάγραμμα 4">
            <a:extLst>
              <a:ext uri="{FF2B5EF4-FFF2-40B4-BE49-F238E27FC236}">
                <a16:creationId xmlns:a16="http://schemas.microsoft.com/office/drawing/2014/main" id="{D12747A1-FD40-DA60-E53D-14862D1D70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6885517"/>
              </p:ext>
            </p:extLst>
          </p:nvPr>
        </p:nvGraphicFramePr>
        <p:xfrm>
          <a:off x="1506330" y="3279913"/>
          <a:ext cx="9713784" cy="3010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5883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30727AF-F612-D77E-A49D-CC99878E5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702" y="523511"/>
            <a:ext cx="9879437" cy="980844"/>
          </a:xfrm>
        </p:spPr>
        <p:txBody>
          <a:bodyPr/>
          <a:lstStyle/>
          <a:p>
            <a:r>
              <a:rPr lang="el-GR" dirty="0" err="1"/>
              <a:t>Αιολικη</a:t>
            </a:r>
            <a:r>
              <a:rPr lang="el-GR" dirty="0"/>
              <a:t> </a:t>
            </a:r>
            <a:r>
              <a:rPr lang="el-GR" dirty="0" err="1"/>
              <a:t>ενεργεια</a:t>
            </a:r>
            <a:r>
              <a:rPr lang="el-GR" dirty="0"/>
              <a:t> </a:t>
            </a:r>
            <a:br>
              <a:rPr lang="el-GR" dirty="0"/>
            </a:br>
            <a:endParaRPr lang="en-US" dirty="0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DAE9F1A-3CAF-3234-8F97-377622B0E3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07493" y="1132637"/>
            <a:ext cx="10137853" cy="1584060"/>
          </a:xfrm>
        </p:spPr>
        <p:txBody>
          <a:bodyPr/>
          <a:lstStyle/>
          <a:p>
            <a:r>
              <a:rPr lang="el-GR" b="1" dirty="0"/>
              <a:t>Αιολική ενέργεια</a:t>
            </a:r>
            <a:r>
              <a:rPr lang="el-GR" dirty="0"/>
              <a:t> ονομάζεται η κινητική ενέργεια των αέριων μαζών (ανέμων), η οποία προκύπτει από τις διαφορές θερμοκρασίας και πίεσης στην ατμόσφαιρα λόγω της άνισης ηλιακής ακτινοβολίας στην επιφάνεια της Γης.</a:t>
            </a:r>
          </a:p>
          <a:p>
            <a:r>
              <a:rPr lang="el-GR" dirty="0"/>
              <a:t>Χρησιμοποιούμε την αιολική ενεργεία για να </a:t>
            </a:r>
            <a:r>
              <a:rPr lang="el-GR" dirty="0" err="1"/>
              <a:t>παράξουμε</a:t>
            </a:r>
            <a:r>
              <a:rPr lang="el-GR" dirty="0"/>
              <a:t> ηλεκτρική ενεργεία μέσω των ανεμογεννητριών οι οποίες τοποθετούνται είτε χερσαία είτε θαλάσσια. </a:t>
            </a:r>
            <a:endParaRPr lang="en-US" dirty="0"/>
          </a:p>
        </p:txBody>
      </p:sp>
      <p:graphicFrame>
        <p:nvGraphicFramePr>
          <p:cNvPr id="5" name="Διάγραμμα 4">
            <a:extLst>
              <a:ext uri="{FF2B5EF4-FFF2-40B4-BE49-F238E27FC236}">
                <a16:creationId xmlns:a16="http://schemas.microsoft.com/office/drawing/2014/main" id="{4E8DE9D0-C280-7D8D-4B7E-15152F0BF9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7692415"/>
              </p:ext>
            </p:extLst>
          </p:nvPr>
        </p:nvGraphicFramePr>
        <p:xfrm>
          <a:off x="1259015" y="2776331"/>
          <a:ext cx="10137853" cy="3421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263017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metric color block_Win32_SL_v14" id="{59749740-91A0-46B8-82A8-B436C7A8A142}" vid="{B3F8D047-377B-4FC8-B21C-47530C6DE3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6DBB56F-4362-4386-A1A1-3DF8988966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948363-B267-4BAC-8655-100FBEC280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719FA4-954C-4FA8-82CB-206659C3B82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{46752E6C-2D23-42C1-A007-CB569D4C9DCD}TF8a9b5915-b8c7-461e-8cdd-693d48b5e32371f7b7e2_win32-4bf0b9a2ea37</Template>
  <TotalTime>360</TotalTime>
  <Words>674</Words>
  <Application>Microsoft Office PowerPoint</Application>
  <PresentationFormat>Ευρεία οθόνη</PresentationFormat>
  <Paragraphs>88</Paragraphs>
  <Slides>16</Slides>
  <Notes>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21" baseType="lpstr">
      <vt:lpstr>Arial</vt:lpstr>
      <vt:lpstr>Arial Black</vt:lpstr>
      <vt:lpstr>Calibri</vt:lpstr>
      <vt:lpstr>Sabon Next LT</vt:lpstr>
      <vt:lpstr>Custom</vt:lpstr>
      <vt:lpstr>ΑνανεΩσιμες ΠΗγες ΕνεργεΙας  Α.Π.Ε.</vt:lpstr>
      <vt:lpstr>ΕΝΕΡΓΕΙΑ </vt:lpstr>
      <vt:lpstr>Παρουσίαση του PowerPoint</vt:lpstr>
      <vt:lpstr>Μόλυνση του περιβάλλοντος</vt:lpstr>
      <vt:lpstr>ΟρισμΟς </vt:lpstr>
      <vt:lpstr>ΤΙ Μας ΟΔΗΓΗΣΕ ΣΤΙς Α.Π.Ε.</vt:lpstr>
      <vt:lpstr>ΕιδΗ ενεργΕιας που εκμεταλΛευομασΤε στις απε </vt:lpstr>
      <vt:lpstr>ηλιακΗ ενΕργεια</vt:lpstr>
      <vt:lpstr>Αιολικη ενεργεια  </vt:lpstr>
      <vt:lpstr>Υδροηλεκτρικη ενεργεια  </vt:lpstr>
      <vt:lpstr>Γεωθερμικη ενεργεια  </vt:lpstr>
      <vt:lpstr>Βιομαζα </vt:lpstr>
      <vt:lpstr>Ενεργεια απο τη θαλασσα </vt:lpstr>
      <vt:lpstr>Παρουσίαση του PowerPoint</vt:lpstr>
      <vt:lpstr>προβλεψεις</vt:lpstr>
      <vt:lpstr>Συμπεράσματα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Panagiotis Moraitis</dc:creator>
  <cp:lastModifiedBy>Panagiotis Moraitis</cp:lastModifiedBy>
  <cp:revision>12</cp:revision>
  <dcterms:created xsi:type="dcterms:W3CDTF">2026-02-01T14:23:45Z</dcterms:created>
  <dcterms:modified xsi:type="dcterms:W3CDTF">2026-03-29T17:43:02Z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