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3" r:id="rId20"/>
    <p:sldId id="275" r:id="rId21"/>
    <p:sldId id="274" r:id="rId22"/>
    <p:sldId id="277" r:id="rId23"/>
    <p:sldId id="278" r:id="rId24"/>
    <p:sldId id="282" r:id="rId25"/>
    <p:sldId id="283" r:id="rId26"/>
    <p:sldId id="284" r:id="rId27"/>
    <p:sldId id="285" r:id="rId28"/>
    <p:sldId id="286" r:id="rId29"/>
    <p:sldId id="287" r:id="rId30"/>
    <p:sldId id="28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nagiotis Moraitis" initials="PM" lastIdx="2" clrIdx="0">
    <p:extLst>
      <p:ext uri="{19B8F6BF-5375-455C-9EA6-DF929625EA0E}">
        <p15:presenceInfo xmlns:p15="http://schemas.microsoft.com/office/powerpoint/2012/main" userId="1cfa4a9ab626b83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3063"/>
    <a:srgbClr val="5A2D5D"/>
    <a:srgbClr val="683064"/>
    <a:srgbClr val="632E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557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13068C-4E14-4E1E-AAEB-88AD43AC2E2B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093F7A-2FDE-42CA-B22D-08978C21E9B0}">
      <dgm:prSet phldrT="[Κείμενο]"/>
      <dgm:spPr>
        <a:blipFill rotWithShape="0">
          <a:blip xmlns:r="http://schemas.openxmlformats.org/officeDocument/2006/relationships" r:embed="rId1"/>
          <a:srcRect/>
          <a:stretch>
            <a:fillRect l="-50000" r="-50000"/>
          </a:stretch>
        </a:blipFill>
      </dgm:spPr>
      <dgm:t>
        <a:bodyPr/>
        <a:lstStyle/>
        <a:p>
          <a:r>
            <a:rPr lang="el-GR" dirty="0"/>
            <a:t> </a:t>
          </a:r>
          <a:endParaRPr lang="en-US" dirty="0"/>
        </a:p>
      </dgm:t>
    </dgm:pt>
    <dgm:pt modelId="{612D03AA-D771-44C3-9386-0F3BEF55B6AF}" type="parTrans" cxnId="{9F72E54A-5792-4FEE-9E34-EBD236F08B7F}">
      <dgm:prSet/>
      <dgm:spPr/>
      <dgm:t>
        <a:bodyPr/>
        <a:lstStyle/>
        <a:p>
          <a:endParaRPr lang="en-US"/>
        </a:p>
      </dgm:t>
    </dgm:pt>
    <dgm:pt modelId="{B6528751-D133-44C5-B7FF-4F708D75761E}" type="sibTrans" cxnId="{9F72E54A-5792-4FEE-9E34-EBD236F08B7F}">
      <dgm:prSet/>
      <dgm:spPr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C3CC9B33-2A16-4CF5-933A-4FBA228A706A}">
      <dgm:prSet phldrT="[Κείμενο]"/>
      <dgm:spPr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</dgm:spPr>
      <dgm:t>
        <a:bodyPr/>
        <a:lstStyle/>
        <a:p>
          <a:r>
            <a:rPr lang="el-GR" dirty="0"/>
            <a:t> </a:t>
          </a:r>
          <a:endParaRPr lang="en-US" dirty="0"/>
        </a:p>
      </dgm:t>
    </dgm:pt>
    <dgm:pt modelId="{0DCCA191-C65D-41E9-B6CD-A27A90C9BCA7}" type="sibTrans" cxnId="{FA41E3FA-1940-42F8-A798-7454B84EFDA7}">
      <dgm:prSet/>
      <dgm:spPr>
        <a:blipFill rotWithShape="0">
          <a:blip xmlns:r="http://schemas.openxmlformats.org/officeDocument/2006/relationships" r:embed="rId4"/>
          <a:srcRect/>
          <a:stretch>
            <a:fillRect l="-39000" r="-39000"/>
          </a:stretch>
        </a:blipFill>
      </dgm:spPr>
      <dgm:t>
        <a:bodyPr/>
        <a:lstStyle/>
        <a:p>
          <a:endParaRPr lang="en-US"/>
        </a:p>
      </dgm:t>
    </dgm:pt>
    <dgm:pt modelId="{C9BE9F24-2C56-4573-971F-C3A94EF6BD45}" type="parTrans" cxnId="{FA41E3FA-1940-42F8-A798-7454B84EFDA7}">
      <dgm:prSet/>
      <dgm:spPr/>
      <dgm:t>
        <a:bodyPr/>
        <a:lstStyle/>
        <a:p>
          <a:endParaRPr lang="en-US"/>
        </a:p>
      </dgm:t>
    </dgm:pt>
    <dgm:pt modelId="{20A145AD-3ABE-4217-BC55-08E46316D719}" type="pres">
      <dgm:prSet presAssocID="{DA13068C-4E14-4E1E-AAEB-88AD43AC2E2B}" presName="Name0" presStyleCnt="0">
        <dgm:presLayoutVars>
          <dgm:chMax/>
          <dgm:chPref/>
          <dgm:dir/>
          <dgm:animLvl val="lvl"/>
        </dgm:presLayoutVars>
      </dgm:prSet>
      <dgm:spPr/>
    </dgm:pt>
    <dgm:pt modelId="{EF698D43-1975-4908-84FF-64D8697ED38E}" type="pres">
      <dgm:prSet presAssocID="{6D093F7A-2FDE-42CA-B22D-08978C21E9B0}" presName="composite" presStyleCnt="0"/>
      <dgm:spPr/>
    </dgm:pt>
    <dgm:pt modelId="{E52374CC-D1E7-476A-90E9-91E97CF73EFF}" type="pres">
      <dgm:prSet presAssocID="{6D093F7A-2FDE-42CA-B22D-08978C21E9B0}" presName="Parent1" presStyleLbl="node1" presStyleIdx="0" presStyleCnt="4" custScaleX="140189" custScaleY="133454" custLinFactNeighborX="5300" custLinFactNeighborY="14571">
        <dgm:presLayoutVars>
          <dgm:chMax val="1"/>
          <dgm:chPref val="1"/>
          <dgm:bulletEnabled val="1"/>
        </dgm:presLayoutVars>
      </dgm:prSet>
      <dgm:spPr/>
    </dgm:pt>
    <dgm:pt modelId="{0D1E3EBF-EA08-445C-A02D-0D1FB624BA55}" type="pres">
      <dgm:prSet presAssocID="{6D093F7A-2FDE-42CA-B22D-08978C21E9B0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66FD7483-C73C-4F4B-A65C-39C640435BE1}" type="pres">
      <dgm:prSet presAssocID="{6D093F7A-2FDE-42CA-B22D-08978C21E9B0}" presName="BalanceSpacing" presStyleCnt="0"/>
      <dgm:spPr/>
    </dgm:pt>
    <dgm:pt modelId="{47DA3DCD-A9D4-4464-A5CF-BA9DF29BA902}" type="pres">
      <dgm:prSet presAssocID="{6D093F7A-2FDE-42CA-B22D-08978C21E9B0}" presName="BalanceSpacing1" presStyleCnt="0"/>
      <dgm:spPr/>
    </dgm:pt>
    <dgm:pt modelId="{F7618560-D6B9-4760-ABE7-C9C940FDEDE8}" type="pres">
      <dgm:prSet presAssocID="{B6528751-D133-44C5-B7FF-4F708D75761E}" presName="Accent1Text" presStyleLbl="node1" presStyleIdx="1" presStyleCnt="4" custScaleX="150854" custScaleY="134263" custLinFactNeighborX="-34427" custLinFactNeighborY="18765"/>
      <dgm:spPr/>
    </dgm:pt>
    <dgm:pt modelId="{FA0CD4EB-2BB6-40DB-A0DC-68CC82F08A5E}" type="pres">
      <dgm:prSet presAssocID="{B6528751-D133-44C5-B7FF-4F708D75761E}" presName="spaceBetweenRectangles" presStyleCnt="0"/>
      <dgm:spPr/>
    </dgm:pt>
    <dgm:pt modelId="{BC010B8B-9B49-4C7D-BA7E-88548CE7F46A}" type="pres">
      <dgm:prSet presAssocID="{C3CC9B33-2A16-4CF5-933A-4FBA228A706A}" presName="composite" presStyleCnt="0"/>
      <dgm:spPr/>
    </dgm:pt>
    <dgm:pt modelId="{7D552615-6D49-4DE3-952E-9982F08F9DBD}" type="pres">
      <dgm:prSet presAssocID="{C3CC9B33-2A16-4CF5-933A-4FBA228A706A}" presName="Parent1" presStyleLbl="node1" presStyleIdx="2" presStyleCnt="4" custScaleX="141204" custScaleY="146577" custLinFactNeighborX="-11095" custLinFactNeighborY="-1449">
        <dgm:presLayoutVars>
          <dgm:chMax val="1"/>
          <dgm:chPref val="1"/>
          <dgm:bulletEnabled val="1"/>
        </dgm:presLayoutVars>
      </dgm:prSet>
      <dgm:spPr/>
    </dgm:pt>
    <dgm:pt modelId="{B4ED89B5-B594-42E5-A2B3-1817B9B59618}" type="pres">
      <dgm:prSet presAssocID="{C3CC9B33-2A16-4CF5-933A-4FBA228A706A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8E1838C2-7C19-493F-9E6B-D94A9619C2EA}" type="pres">
      <dgm:prSet presAssocID="{C3CC9B33-2A16-4CF5-933A-4FBA228A706A}" presName="BalanceSpacing" presStyleCnt="0"/>
      <dgm:spPr/>
    </dgm:pt>
    <dgm:pt modelId="{303F8504-F80F-4795-9C44-C4BFD1DA9FCB}" type="pres">
      <dgm:prSet presAssocID="{C3CC9B33-2A16-4CF5-933A-4FBA228A706A}" presName="BalanceSpacing1" presStyleCnt="0"/>
      <dgm:spPr/>
    </dgm:pt>
    <dgm:pt modelId="{51AA3511-D22B-4E85-A0D0-618F6EB69590}" type="pres">
      <dgm:prSet presAssocID="{0DCCA191-C65D-41E9-B6CD-A27A90C9BCA7}" presName="Accent1Text" presStyleLbl="node1" presStyleIdx="3" presStyleCnt="4" custScaleX="140589" custScaleY="149900" custLinFactNeighborX="21801" custLinFactNeighborY="2834"/>
      <dgm:spPr/>
    </dgm:pt>
  </dgm:ptLst>
  <dgm:cxnLst>
    <dgm:cxn modelId="{4A916B5E-D7B4-4F6F-A69D-5788D2445D6B}" type="presOf" srcId="{6D093F7A-2FDE-42CA-B22D-08978C21E9B0}" destId="{E52374CC-D1E7-476A-90E9-91E97CF73EFF}" srcOrd="0" destOrd="0" presId="urn:microsoft.com/office/officeart/2008/layout/AlternatingHexagons"/>
    <dgm:cxn modelId="{9F72E54A-5792-4FEE-9E34-EBD236F08B7F}" srcId="{DA13068C-4E14-4E1E-AAEB-88AD43AC2E2B}" destId="{6D093F7A-2FDE-42CA-B22D-08978C21E9B0}" srcOrd="0" destOrd="0" parTransId="{612D03AA-D771-44C3-9386-0F3BEF55B6AF}" sibTransId="{B6528751-D133-44C5-B7FF-4F708D75761E}"/>
    <dgm:cxn modelId="{A32D9B57-962C-4F91-9E92-28389C25A0C6}" type="presOf" srcId="{0DCCA191-C65D-41E9-B6CD-A27A90C9BCA7}" destId="{51AA3511-D22B-4E85-A0D0-618F6EB69590}" srcOrd="0" destOrd="0" presId="urn:microsoft.com/office/officeart/2008/layout/AlternatingHexagons"/>
    <dgm:cxn modelId="{EA38AF83-28CA-4253-A875-44AC63F34FE5}" type="presOf" srcId="{DA13068C-4E14-4E1E-AAEB-88AD43AC2E2B}" destId="{20A145AD-3ABE-4217-BC55-08E46316D719}" srcOrd="0" destOrd="0" presId="urn:microsoft.com/office/officeart/2008/layout/AlternatingHexagons"/>
    <dgm:cxn modelId="{D76726B5-6FCE-4E45-9DEF-729D73432701}" type="presOf" srcId="{C3CC9B33-2A16-4CF5-933A-4FBA228A706A}" destId="{7D552615-6D49-4DE3-952E-9982F08F9DBD}" srcOrd="0" destOrd="0" presId="urn:microsoft.com/office/officeart/2008/layout/AlternatingHexagons"/>
    <dgm:cxn modelId="{EFD927B5-2A4E-4987-B8B5-5264A1F37344}" type="presOf" srcId="{B6528751-D133-44C5-B7FF-4F708D75761E}" destId="{F7618560-D6B9-4760-ABE7-C9C940FDEDE8}" srcOrd="0" destOrd="0" presId="urn:microsoft.com/office/officeart/2008/layout/AlternatingHexagons"/>
    <dgm:cxn modelId="{FA41E3FA-1940-42F8-A798-7454B84EFDA7}" srcId="{DA13068C-4E14-4E1E-AAEB-88AD43AC2E2B}" destId="{C3CC9B33-2A16-4CF5-933A-4FBA228A706A}" srcOrd="1" destOrd="0" parTransId="{C9BE9F24-2C56-4573-971F-C3A94EF6BD45}" sibTransId="{0DCCA191-C65D-41E9-B6CD-A27A90C9BCA7}"/>
    <dgm:cxn modelId="{8DD21C18-6457-49C0-B460-81C5B146D7FF}" type="presParOf" srcId="{20A145AD-3ABE-4217-BC55-08E46316D719}" destId="{EF698D43-1975-4908-84FF-64D8697ED38E}" srcOrd="0" destOrd="0" presId="urn:microsoft.com/office/officeart/2008/layout/AlternatingHexagons"/>
    <dgm:cxn modelId="{E47DA6C4-9CF2-41A6-8BE8-9067B052D1AF}" type="presParOf" srcId="{EF698D43-1975-4908-84FF-64D8697ED38E}" destId="{E52374CC-D1E7-476A-90E9-91E97CF73EFF}" srcOrd="0" destOrd="0" presId="urn:microsoft.com/office/officeart/2008/layout/AlternatingHexagons"/>
    <dgm:cxn modelId="{42570DBF-6DFF-4EF9-AD39-9BA4ED2EB195}" type="presParOf" srcId="{EF698D43-1975-4908-84FF-64D8697ED38E}" destId="{0D1E3EBF-EA08-445C-A02D-0D1FB624BA55}" srcOrd="1" destOrd="0" presId="urn:microsoft.com/office/officeart/2008/layout/AlternatingHexagons"/>
    <dgm:cxn modelId="{071D5E6A-3464-4634-8077-E4173F898A41}" type="presParOf" srcId="{EF698D43-1975-4908-84FF-64D8697ED38E}" destId="{66FD7483-C73C-4F4B-A65C-39C640435BE1}" srcOrd="2" destOrd="0" presId="urn:microsoft.com/office/officeart/2008/layout/AlternatingHexagons"/>
    <dgm:cxn modelId="{D5B600C3-F572-4F80-B355-D39FD5591F63}" type="presParOf" srcId="{EF698D43-1975-4908-84FF-64D8697ED38E}" destId="{47DA3DCD-A9D4-4464-A5CF-BA9DF29BA902}" srcOrd="3" destOrd="0" presId="urn:microsoft.com/office/officeart/2008/layout/AlternatingHexagons"/>
    <dgm:cxn modelId="{58D39E2E-E55B-4040-9194-E1F0F4756217}" type="presParOf" srcId="{EF698D43-1975-4908-84FF-64D8697ED38E}" destId="{F7618560-D6B9-4760-ABE7-C9C940FDEDE8}" srcOrd="4" destOrd="0" presId="urn:microsoft.com/office/officeart/2008/layout/AlternatingHexagons"/>
    <dgm:cxn modelId="{C2E82622-7FD7-40F0-B5CA-2691E56371C7}" type="presParOf" srcId="{20A145AD-3ABE-4217-BC55-08E46316D719}" destId="{FA0CD4EB-2BB6-40DB-A0DC-68CC82F08A5E}" srcOrd="1" destOrd="0" presId="urn:microsoft.com/office/officeart/2008/layout/AlternatingHexagons"/>
    <dgm:cxn modelId="{30D41194-76C6-4627-B1E0-58B3CBF8CD03}" type="presParOf" srcId="{20A145AD-3ABE-4217-BC55-08E46316D719}" destId="{BC010B8B-9B49-4C7D-BA7E-88548CE7F46A}" srcOrd="2" destOrd="0" presId="urn:microsoft.com/office/officeart/2008/layout/AlternatingHexagons"/>
    <dgm:cxn modelId="{8BF22A4E-DE0C-457C-BCB5-975B731C5355}" type="presParOf" srcId="{BC010B8B-9B49-4C7D-BA7E-88548CE7F46A}" destId="{7D552615-6D49-4DE3-952E-9982F08F9DBD}" srcOrd="0" destOrd="0" presId="urn:microsoft.com/office/officeart/2008/layout/AlternatingHexagons"/>
    <dgm:cxn modelId="{4646F9C3-AA0F-4ED8-BF94-123CE8A7CB3C}" type="presParOf" srcId="{BC010B8B-9B49-4C7D-BA7E-88548CE7F46A}" destId="{B4ED89B5-B594-42E5-A2B3-1817B9B59618}" srcOrd="1" destOrd="0" presId="urn:microsoft.com/office/officeart/2008/layout/AlternatingHexagons"/>
    <dgm:cxn modelId="{F6AAD382-70E4-44D3-B888-BF3340A46C1F}" type="presParOf" srcId="{BC010B8B-9B49-4C7D-BA7E-88548CE7F46A}" destId="{8E1838C2-7C19-493F-9E6B-D94A9619C2EA}" srcOrd="2" destOrd="0" presId="urn:microsoft.com/office/officeart/2008/layout/AlternatingHexagons"/>
    <dgm:cxn modelId="{1DDE60F9-4207-469E-A941-A973C27CF8F8}" type="presParOf" srcId="{BC010B8B-9B49-4C7D-BA7E-88548CE7F46A}" destId="{303F8504-F80F-4795-9C44-C4BFD1DA9FCB}" srcOrd="3" destOrd="0" presId="urn:microsoft.com/office/officeart/2008/layout/AlternatingHexagons"/>
    <dgm:cxn modelId="{F4EA9D11-8D88-4977-AFD7-885EDC56C30D}" type="presParOf" srcId="{BC010B8B-9B49-4C7D-BA7E-88548CE7F46A}" destId="{51AA3511-D22B-4E85-A0D0-618F6EB6959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0D2FA85-04D0-4E18-96FF-2001E5B1F4D6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B5DEDFC-2DE0-4648-B051-86D91C9FECF2}">
      <dgm:prSet phldrT="[Κείμενο]" custT="1"/>
      <dgm:spPr/>
      <dgm:t>
        <a:bodyPr/>
        <a:lstStyle/>
        <a:p>
          <a:r>
            <a:rPr lang="el-GR" sz="2000" dirty="0"/>
            <a:t>Η ασφάλεια οχήματος διακρίνεται σε: </a:t>
          </a:r>
          <a:endParaRPr lang="en-US" sz="2000" dirty="0"/>
        </a:p>
      </dgm:t>
    </dgm:pt>
    <dgm:pt modelId="{2969801E-141B-4646-B91B-BDD9E70FE5FB}" type="parTrans" cxnId="{A7CB7FD8-F306-4968-932E-C21C3B1B16FD}">
      <dgm:prSet/>
      <dgm:spPr/>
      <dgm:t>
        <a:bodyPr/>
        <a:lstStyle/>
        <a:p>
          <a:endParaRPr lang="en-US"/>
        </a:p>
      </dgm:t>
    </dgm:pt>
    <dgm:pt modelId="{D117FFE4-51DD-4F05-BA86-1DE4392C0410}" type="sibTrans" cxnId="{A7CB7FD8-F306-4968-932E-C21C3B1B16FD}">
      <dgm:prSet/>
      <dgm:spPr/>
      <dgm:t>
        <a:bodyPr/>
        <a:lstStyle/>
        <a:p>
          <a:endParaRPr lang="en-US"/>
        </a:p>
      </dgm:t>
    </dgm:pt>
    <dgm:pt modelId="{DD48D531-F9E3-4FA7-80BE-CF531A13386A}">
      <dgm:prSet phldrT="[Κείμενο]" custT="1"/>
      <dgm:spPr/>
      <dgm:t>
        <a:bodyPr/>
        <a:lstStyle/>
        <a:p>
          <a:r>
            <a:rPr lang="el-GR" sz="2000" dirty="0"/>
            <a:t>Ενεργητική </a:t>
          </a:r>
        </a:p>
        <a:p>
          <a:r>
            <a:rPr lang="el-GR" sz="2000" dirty="0"/>
            <a:t>Ασφάλεια </a:t>
          </a:r>
          <a:endParaRPr lang="en-US" sz="2000" dirty="0"/>
        </a:p>
      </dgm:t>
    </dgm:pt>
    <dgm:pt modelId="{1351D350-AB66-44BE-8B20-1C703BBB7C01}" type="parTrans" cxnId="{A60B1169-11D4-4513-A55D-3B437FA6A45D}">
      <dgm:prSet/>
      <dgm:spPr/>
      <dgm:t>
        <a:bodyPr/>
        <a:lstStyle/>
        <a:p>
          <a:endParaRPr lang="en-US"/>
        </a:p>
      </dgm:t>
    </dgm:pt>
    <dgm:pt modelId="{9DFD0E60-A16D-4489-9835-EDE43378EB8C}" type="sibTrans" cxnId="{A60B1169-11D4-4513-A55D-3B437FA6A45D}">
      <dgm:prSet/>
      <dgm:spPr/>
      <dgm:t>
        <a:bodyPr/>
        <a:lstStyle/>
        <a:p>
          <a:endParaRPr lang="en-US"/>
        </a:p>
      </dgm:t>
    </dgm:pt>
    <dgm:pt modelId="{E3E5586F-A3B5-47CF-9EE8-33C605447260}">
      <dgm:prSet phldrT="[Κείμενο]" custT="1"/>
      <dgm:spPr/>
      <dgm:t>
        <a:bodyPr/>
        <a:lstStyle/>
        <a:p>
          <a:r>
            <a:rPr lang="el-GR" sz="2000" dirty="0"/>
            <a:t>Συστήματα που λειτουργούν ώστε να </a:t>
          </a:r>
          <a:r>
            <a:rPr lang="el-GR" sz="2000" b="0" dirty="0"/>
            <a:t>μην</a:t>
          </a:r>
          <a:r>
            <a:rPr lang="el-GR" sz="2000" dirty="0"/>
            <a:t> συμβεί το ατύχημα</a:t>
          </a:r>
          <a:endParaRPr lang="en-US" sz="2000" dirty="0"/>
        </a:p>
      </dgm:t>
    </dgm:pt>
    <dgm:pt modelId="{989DE293-382A-49F5-80C7-1E13B54E8631}" type="parTrans" cxnId="{9F80C63D-5BD1-4D41-9856-78E40D3B4A52}">
      <dgm:prSet/>
      <dgm:spPr/>
      <dgm:t>
        <a:bodyPr/>
        <a:lstStyle/>
        <a:p>
          <a:endParaRPr lang="en-US"/>
        </a:p>
      </dgm:t>
    </dgm:pt>
    <dgm:pt modelId="{1BF32EB2-8210-4C91-B007-E813CB6531EC}" type="sibTrans" cxnId="{9F80C63D-5BD1-4D41-9856-78E40D3B4A52}">
      <dgm:prSet/>
      <dgm:spPr/>
      <dgm:t>
        <a:bodyPr/>
        <a:lstStyle/>
        <a:p>
          <a:endParaRPr lang="en-US"/>
        </a:p>
      </dgm:t>
    </dgm:pt>
    <dgm:pt modelId="{D7BB584B-B353-4CBF-9AF2-B9021FE12D28}">
      <dgm:prSet phldrT="[Κείμενο]" custT="1"/>
      <dgm:spPr/>
      <dgm:t>
        <a:bodyPr/>
        <a:lstStyle/>
        <a:p>
          <a:r>
            <a:rPr lang="el-GR" sz="2000" dirty="0"/>
            <a:t>Παθητική </a:t>
          </a:r>
        </a:p>
        <a:p>
          <a:r>
            <a:rPr lang="el-GR" sz="2000" dirty="0"/>
            <a:t>Ασφάλεια </a:t>
          </a:r>
          <a:endParaRPr lang="en-US" sz="2000" dirty="0"/>
        </a:p>
      </dgm:t>
    </dgm:pt>
    <dgm:pt modelId="{2F4D9F67-F7CC-41CB-92A3-EED878D1540B}" type="parTrans" cxnId="{4150E450-8CD7-4911-8748-F693C7F82B0E}">
      <dgm:prSet/>
      <dgm:spPr/>
      <dgm:t>
        <a:bodyPr/>
        <a:lstStyle/>
        <a:p>
          <a:endParaRPr lang="en-US"/>
        </a:p>
      </dgm:t>
    </dgm:pt>
    <dgm:pt modelId="{A889F7DE-EB0B-4FE8-A384-555F0E0C5834}" type="sibTrans" cxnId="{4150E450-8CD7-4911-8748-F693C7F82B0E}">
      <dgm:prSet/>
      <dgm:spPr/>
      <dgm:t>
        <a:bodyPr/>
        <a:lstStyle/>
        <a:p>
          <a:endParaRPr lang="en-US"/>
        </a:p>
      </dgm:t>
    </dgm:pt>
    <dgm:pt modelId="{754B7C53-442D-4ECD-B0B1-4CE4DDB6E1F0}">
      <dgm:prSet phldrT="[Κείμενο]" custT="1"/>
      <dgm:spPr/>
      <dgm:t>
        <a:bodyPr/>
        <a:lstStyle/>
        <a:p>
          <a:r>
            <a:rPr lang="el-GR" sz="2000" dirty="0"/>
            <a:t>Εξωτερική παθητική ασφάλεια</a:t>
          </a:r>
          <a:endParaRPr lang="en-US" sz="2000" dirty="0"/>
        </a:p>
      </dgm:t>
    </dgm:pt>
    <dgm:pt modelId="{4216D48A-9ACF-47EA-BD85-E96DDC779678}" type="parTrans" cxnId="{34D761E5-2E90-48D7-A88C-1EDF04F29FC1}">
      <dgm:prSet/>
      <dgm:spPr/>
      <dgm:t>
        <a:bodyPr/>
        <a:lstStyle/>
        <a:p>
          <a:endParaRPr lang="en-US"/>
        </a:p>
      </dgm:t>
    </dgm:pt>
    <dgm:pt modelId="{49381135-F4E7-4949-A735-A389A95EC228}" type="sibTrans" cxnId="{34D761E5-2E90-48D7-A88C-1EDF04F29FC1}">
      <dgm:prSet/>
      <dgm:spPr/>
      <dgm:t>
        <a:bodyPr/>
        <a:lstStyle/>
        <a:p>
          <a:endParaRPr lang="en-US"/>
        </a:p>
      </dgm:t>
    </dgm:pt>
    <dgm:pt modelId="{D6A65454-BBAB-4C24-A6C0-92335B752F64}">
      <dgm:prSet custT="1"/>
      <dgm:spPr/>
      <dgm:t>
        <a:bodyPr/>
        <a:lstStyle/>
        <a:p>
          <a:r>
            <a:rPr lang="el-GR" sz="2000" dirty="0"/>
            <a:t>Εσωτερική παθητική ασφάλεια</a:t>
          </a:r>
          <a:endParaRPr lang="en-US" sz="2000" dirty="0"/>
        </a:p>
      </dgm:t>
    </dgm:pt>
    <dgm:pt modelId="{9AE744A9-FD0A-4720-AC78-38295CDDB3EC}" type="parTrans" cxnId="{297866A7-6B89-4AB2-9312-B7F79FB820BF}">
      <dgm:prSet/>
      <dgm:spPr/>
      <dgm:t>
        <a:bodyPr/>
        <a:lstStyle/>
        <a:p>
          <a:endParaRPr lang="en-US"/>
        </a:p>
      </dgm:t>
    </dgm:pt>
    <dgm:pt modelId="{A6D8199C-4675-4FC0-B0D1-781524A39F41}" type="sibTrans" cxnId="{297866A7-6B89-4AB2-9312-B7F79FB820BF}">
      <dgm:prSet/>
      <dgm:spPr/>
      <dgm:t>
        <a:bodyPr/>
        <a:lstStyle/>
        <a:p>
          <a:endParaRPr lang="en-US"/>
        </a:p>
      </dgm:t>
    </dgm:pt>
    <dgm:pt modelId="{8048421F-F2CA-47C0-AAD8-9977ADCB3763}">
      <dgm:prSet custT="1"/>
      <dgm:spPr/>
      <dgm:t>
        <a:bodyPr/>
        <a:lstStyle/>
        <a:p>
          <a:r>
            <a:rPr lang="el-GR" sz="2000" dirty="0"/>
            <a:t>Μέτρα προστασίας αν τελικά συμβεί το ατύχημα</a:t>
          </a:r>
          <a:endParaRPr lang="en-US" sz="2000" dirty="0"/>
        </a:p>
      </dgm:t>
    </dgm:pt>
    <dgm:pt modelId="{534543E6-7060-4DBA-A0D8-E589AE5301CA}" type="sibTrans" cxnId="{39A409BB-72AB-4A6A-9FD4-0B165A887D38}">
      <dgm:prSet/>
      <dgm:spPr/>
      <dgm:t>
        <a:bodyPr/>
        <a:lstStyle/>
        <a:p>
          <a:endParaRPr lang="en-US"/>
        </a:p>
      </dgm:t>
    </dgm:pt>
    <dgm:pt modelId="{57B4F358-AAE9-42F0-8F93-049AA7F8064C}" type="parTrans" cxnId="{39A409BB-72AB-4A6A-9FD4-0B165A887D38}">
      <dgm:prSet/>
      <dgm:spPr/>
      <dgm:t>
        <a:bodyPr/>
        <a:lstStyle/>
        <a:p>
          <a:endParaRPr lang="en-US"/>
        </a:p>
      </dgm:t>
    </dgm:pt>
    <dgm:pt modelId="{293BEF37-8A3E-4D62-84DD-83F8A3B4F031}" type="pres">
      <dgm:prSet presAssocID="{80D2FA85-04D0-4E18-96FF-2001E5B1F4D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13C6351-7ED1-404E-9417-B5BCD4F966A1}" type="pres">
      <dgm:prSet presAssocID="{AB5DEDFC-2DE0-4648-B051-86D91C9FECF2}" presName="root1" presStyleCnt="0"/>
      <dgm:spPr/>
    </dgm:pt>
    <dgm:pt modelId="{C41F4830-7808-46D3-8605-5741E754C963}" type="pres">
      <dgm:prSet presAssocID="{AB5DEDFC-2DE0-4648-B051-86D91C9FECF2}" presName="LevelOneTextNode" presStyleLbl="node0" presStyleIdx="0" presStyleCnt="1" custScaleY="139001">
        <dgm:presLayoutVars>
          <dgm:chPref val="3"/>
        </dgm:presLayoutVars>
      </dgm:prSet>
      <dgm:spPr/>
    </dgm:pt>
    <dgm:pt modelId="{CC6493CA-0050-4E77-B583-8D9BE75AA74B}" type="pres">
      <dgm:prSet presAssocID="{AB5DEDFC-2DE0-4648-B051-86D91C9FECF2}" presName="level2hierChild" presStyleCnt="0"/>
      <dgm:spPr/>
    </dgm:pt>
    <dgm:pt modelId="{B5B03C30-62F4-43D7-B6F5-24B3BC86646F}" type="pres">
      <dgm:prSet presAssocID="{1351D350-AB66-44BE-8B20-1C703BBB7C01}" presName="conn2-1" presStyleLbl="parChTrans1D2" presStyleIdx="0" presStyleCnt="2"/>
      <dgm:spPr/>
    </dgm:pt>
    <dgm:pt modelId="{FDFA5AE4-2F5D-4807-BEA9-E47BA95EBC38}" type="pres">
      <dgm:prSet presAssocID="{1351D350-AB66-44BE-8B20-1C703BBB7C01}" presName="connTx" presStyleLbl="parChTrans1D2" presStyleIdx="0" presStyleCnt="2"/>
      <dgm:spPr/>
    </dgm:pt>
    <dgm:pt modelId="{1BF12B26-3710-4E93-A656-CD987DD33B24}" type="pres">
      <dgm:prSet presAssocID="{DD48D531-F9E3-4FA7-80BE-CF531A13386A}" presName="root2" presStyleCnt="0"/>
      <dgm:spPr/>
    </dgm:pt>
    <dgm:pt modelId="{1916208D-C4BD-47C0-B614-81519A8D3789}" type="pres">
      <dgm:prSet presAssocID="{DD48D531-F9E3-4FA7-80BE-CF531A13386A}" presName="LevelTwoTextNode" presStyleLbl="node2" presStyleIdx="0" presStyleCnt="2">
        <dgm:presLayoutVars>
          <dgm:chPref val="3"/>
        </dgm:presLayoutVars>
      </dgm:prSet>
      <dgm:spPr/>
    </dgm:pt>
    <dgm:pt modelId="{B04A28E6-0738-4DEF-A1C0-2DA474662F1F}" type="pres">
      <dgm:prSet presAssocID="{DD48D531-F9E3-4FA7-80BE-CF531A13386A}" presName="level3hierChild" presStyleCnt="0"/>
      <dgm:spPr/>
    </dgm:pt>
    <dgm:pt modelId="{8A9B2D6F-9C83-4AD6-B844-C77C1BB0838E}" type="pres">
      <dgm:prSet presAssocID="{989DE293-382A-49F5-80C7-1E13B54E8631}" presName="conn2-1" presStyleLbl="parChTrans1D3" presStyleIdx="0" presStyleCnt="2"/>
      <dgm:spPr/>
    </dgm:pt>
    <dgm:pt modelId="{3E4773C1-8C4A-4F69-A5D7-7157AC2503DE}" type="pres">
      <dgm:prSet presAssocID="{989DE293-382A-49F5-80C7-1E13B54E8631}" presName="connTx" presStyleLbl="parChTrans1D3" presStyleIdx="0" presStyleCnt="2"/>
      <dgm:spPr/>
    </dgm:pt>
    <dgm:pt modelId="{3F510F98-1817-4473-AF9A-A437170DA809}" type="pres">
      <dgm:prSet presAssocID="{E3E5586F-A3B5-47CF-9EE8-33C605447260}" presName="root2" presStyleCnt="0"/>
      <dgm:spPr/>
    </dgm:pt>
    <dgm:pt modelId="{C0CDDF4C-D147-4D03-B056-4BEF55088FEE}" type="pres">
      <dgm:prSet presAssocID="{E3E5586F-A3B5-47CF-9EE8-33C605447260}" presName="LevelTwoTextNode" presStyleLbl="node3" presStyleIdx="0" presStyleCnt="2" custScaleX="173033" custScaleY="121176" custLinFactNeighborY="-8478">
        <dgm:presLayoutVars>
          <dgm:chPref val="3"/>
        </dgm:presLayoutVars>
      </dgm:prSet>
      <dgm:spPr/>
    </dgm:pt>
    <dgm:pt modelId="{0E2CF7D5-0400-4436-BB98-70C8CF699F5B}" type="pres">
      <dgm:prSet presAssocID="{E3E5586F-A3B5-47CF-9EE8-33C605447260}" presName="level3hierChild" presStyleCnt="0"/>
      <dgm:spPr/>
    </dgm:pt>
    <dgm:pt modelId="{7D5AA302-9686-4231-A4E1-4A0AC7A11395}" type="pres">
      <dgm:prSet presAssocID="{2F4D9F67-F7CC-41CB-92A3-EED878D1540B}" presName="conn2-1" presStyleLbl="parChTrans1D2" presStyleIdx="1" presStyleCnt="2"/>
      <dgm:spPr/>
    </dgm:pt>
    <dgm:pt modelId="{D7ACA330-227F-4348-ACAB-64E0016039FE}" type="pres">
      <dgm:prSet presAssocID="{2F4D9F67-F7CC-41CB-92A3-EED878D1540B}" presName="connTx" presStyleLbl="parChTrans1D2" presStyleIdx="1" presStyleCnt="2"/>
      <dgm:spPr/>
    </dgm:pt>
    <dgm:pt modelId="{23C38401-F7D2-4687-A0CF-483424AAD14D}" type="pres">
      <dgm:prSet presAssocID="{D7BB584B-B353-4CBF-9AF2-B9021FE12D28}" presName="root2" presStyleCnt="0"/>
      <dgm:spPr/>
    </dgm:pt>
    <dgm:pt modelId="{33267ABB-DEDA-40B2-A902-238A052F3ABD}" type="pres">
      <dgm:prSet presAssocID="{D7BB584B-B353-4CBF-9AF2-B9021FE12D28}" presName="LevelTwoTextNode" presStyleLbl="node2" presStyleIdx="1" presStyleCnt="2">
        <dgm:presLayoutVars>
          <dgm:chPref val="3"/>
        </dgm:presLayoutVars>
      </dgm:prSet>
      <dgm:spPr/>
    </dgm:pt>
    <dgm:pt modelId="{417A55CE-5ADD-4797-9D60-BD0BDB781DAF}" type="pres">
      <dgm:prSet presAssocID="{D7BB584B-B353-4CBF-9AF2-B9021FE12D28}" presName="level3hierChild" presStyleCnt="0"/>
      <dgm:spPr/>
    </dgm:pt>
    <dgm:pt modelId="{80777AC6-7A7B-4745-82E3-E8FB1315FAF7}" type="pres">
      <dgm:prSet presAssocID="{57B4F358-AAE9-42F0-8F93-049AA7F8064C}" presName="conn2-1" presStyleLbl="parChTrans1D3" presStyleIdx="1" presStyleCnt="2"/>
      <dgm:spPr/>
    </dgm:pt>
    <dgm:pt modelId="{31F84BF2-A451-4345-A412-B61EA412F235}" type="pres">
      <dgm:prSet presAssocID="{57B4F358-AAE9-42F0-8F93-049AA7F8064C}" presName="connTx" presStyleLbl="parChTrans1D3" presStyleIdx="1" presStyleCnt="2"/>
      <dgm:spPr/>
    </dgm:pt>
    <dgm:pt modelId="{ECFD174B-73A4-4E62-9820-6A8157AD17A2}" type="pres">
      <dgm:prSet presAssocID="{8048421F-F2CA-47C0-AAD8-9977ADCB3763}" presName="root2" presStyleCnt="0"/>
      <dgm:spPr/>
    </dgm:pt>
    <dgm:pt modelId="{26837BF3-2654-40E0-801A-8CE7ADFBA9C9}" type="pres">
      <dgm:prSet presAssocID="{8048421F-F2CA-47C0-AAD8-9977ADCB3763}" presName="LevelTwoTextNode" presStyleLbl="node3" presStyleIdx="1" presStyleCnt="2" custScaleX="154876" custScaleY="170190">
        <dgm:presLayoutVars>
          <dgm:chPref val="3"/>
        </dgm:presLayoutVars>
      </dgm:prSet>
      <dgm:spPr/>
    </dgm:pt>
    <dgm:pt modelId="{F52D0850-0677-4F6F-B702-0A5B8A881B38}" type="pres">
      <dgm:prSet presAssocID="{8048421F-F2CA-47C0-AAD8-9977ADCB3763}" presName="level3hierChild" presStyleCnt="0"/>
      <dgm:spPr/>
    </dgm:pt>
    <dgm:pt modelId="{13CEFE4C-E7E3-465E-B137-390F2335E0F4}" type="pres">
      <dgm:prSet presAssocID="{4216D48A-9ACF-47EA-BD85-E96DDC779678}" presName="conn2-1" presStyleLbl="parChTrans1D4" presStyleIdx="0" presStyleCnt="2"/>
      <dgm:spPr/>
    </dgm:pt>
    <dgm:pt modelId="{622FD4E0-AC7B-4F60-B1F3-9E4A23B6E2CD}" type="pres">
      <dgm:prSet presAssocID="{4216D48A-9ACF-47EA-BD85-E96DDC779678}" presName="connTx" presStyleLbl="parChTrans1D4" presStyleIdx="0" presStyleCnt="2"/>
      <dgm:spPr/>
    </dgm:pt>
    <dgm:pt modelId="{812F0E6F-110F-41D3-BE78-81A7D1A0A2FF}" type="pres">
      <dgm:prSet presAssocID="{754B7C53-442D-4ECD-B0B1-4CE4DDB6E1F0}" presName="root2" presStyleCnt="0"/>
      <dgm:spPr/>
    </dgm:pt>
    <dgm:pt modelId="{B9A227D0-41ED-484C-8593-9C80D0F401D7}" type="pres">
      <dgm:prSet presAssocID="{754B7C53-442D-4ECD-B0B1-4CE4DDB6E1F0}" presName="LevelTwoTextNode" presStyleLbl="node4" presStyleIdx="0" presStyleCnt="2">
        <dgm:presLayoutVars>
          <dgm:chPref val="3"/>
        </dgm:presLayoutVars>
      </dgm:prSet>
      <dgm:spPr/>
    </dgm:pt>
    <dgm:pt modelId="{12571AE4-5B00-44B7-98A5-393A3E7A1593}" type="pres">
      <dgm:prSet presAssocID="{754B7C53-442D-4ECD-B0B1-4CE4DDB6E1F0}" presName="level3hierChild" presStyleCnt="0"/>
      <dgm:spPr/>
    </dgm:pt>
    <dgm:pt modelId="{95A8F31A-9674-4CD5-B637-C07799A01B5C}" type="pres">
      <dgm:prSet presAssocID="{9AE744A9-FD0A-4720-AC78-38295CDDB3EC}" presName="conn2-1" presStyleLbl="parChTrans1D4" presStyleIdx="1" presStyleCnt="2"/>
      <dgm:spPr/>
    </dgm:pt>
    <dgm:pt modelId="{DA0C4D49-84C2-49B5-8163-362242F99F2C}" type="pres">
      <dgm:prSet presAssocID="{9AE744A9-FD0A-4720-AC78-38295CDDB3EC}" presName="connTx" presStyleLbl="parChTrans1D4" presStyleIdx="1" presStyleCnt="2"/>
      <dgm:spPr/>
    </dgm:pt>
    <dgm:pt modelId="{7DBFB23A-69B1-4264-A801-AF1AAD621F16}" type="pres">
      <dgm:prSet presAssocID="{D6A65454-BBAB-4C24-A6C0-92335B752F64}" presName="root2" presStyleCnt="0"/>
      <dgm:spPr/>
    </dgm:pt>
    <dgm:pt modelId="{57ECD7AE-4769-477C-86BA-AE90098C271A}" type="pres">
      <dgm:prSet presAssocID="{D6A65454-BBAB-4C24-A6C0-92335B752F64}" presName="LevelTwoTextNode" presStyleLbl="node4" presStyleIdx="1" presStyleCnt="2">
        <dgm:presLayoutVars>
          <dgm:chPref val="3"/>
        </dgm:presLayoutVars>
      </dgm:prSet>
      <dgm:spPr/>
    </dgm:pt>
    <dgm:pt modelId="{411C064D-135E-493D-8E3D-F4C31713494B}" type="pres">
      <dgm:prSet presAssocID="{D6A65454-BBAB-4C24-A6C0-92335B752F64}" presName="level3hierChild" presStyleCnt="0"/>
      <dgm:spPr/>
    </dgm:pt>
  </dgm:ptLst>
  <dgm:cxnLst>
    <dgm:cxn modelId="{09E88301-D338-47A4-9C08-9E986152A2C2}" type="presOf" srcId="{4216D48A-9ACF-47EA-BD85-E96DDC779678}" destId="{622FD4E0-AC7B-4F60-B1F3-9E4A23B6E2CD}" srcOrd="1" destOrd="0" presId="urn:microsoft.com/office/officeart/2005/8/layout/hierarchy2"/>
    <dgm:cxn modelId="{6A277D14-9848-4CB5-87B4-4B62C71C1CAE}" type="presOf" srcId="{DD48D531-F9E3-4FA7-80BE-CF531A13386A}" destId="{1916208D-C4BD-47C0-B614-81519A8D3789}" srcOrd="0" destOrd="0" presId="urn:microsoft.com/office/officeart/2005/8/layout/hierarchy2"/>
    <dgm:cxn modelId="{632DE31E-2CD3-4EA3-82FA-C07A77DFB03A}" type="presOf" srcId="{989DE293-382A-49F5-80C7-1E13B54E8631}" destId="{3E4773C1-8C4A-4F69-A5D7-7157AC2503DE}" srcOrd="1" destOrd="0" presId="urn:microsoft.com/office/officeart/2005/8/layout/hierarchy2"/>
    <dgm:cxn modelId="{9F80C63D-5BD1-4D41-9856-78E40D3B4A52}" srcId="{DD48D531-F9E3-4FA7-80BE-CF531A13386A}" destId="{E3E5586F-A3B5-47CF-9EE8-33C605447260}" srcOrd="0" destOrd="0" parTransId="{989DE293-382A-49F5-80C7-1E13B54E8631}" sibTransId="{1BF32EB2-8210-4C91-B007-E813CB6531EC}"/>
    <dgm:cxn modelId="{7214A365-9C94-425D-8325-1163F2CA463E}" type="presOf" srcId="{1351D350-AB66-44BE-8B20-1C703BBB7C01}" destId="{FDFA5AE4-2F5D-4807-BEA9-E47BA95EBC38}" srcOrd="1" destOrd="0" presId="urn:microsoft.com/office/officeart/2005/8/layout/hierarchy2"/>
    <dgm:cxn modelId="{C7235D47-393B-46C9-B8E4-BED6A4824B68}" type="presOf" srcId="{8048421F-F2CA-47C0-AAD8-9977ADCB3763}" destId="{26837BF3-2654-40E0-801A-8CE7ADFBA9C9}" srcOrd="0" destOrd="0" presId="urn:microsoft.com/office/officeart/2005/8/layout/hierarchy2"/>
    <dgm:cxn modelId="{86F5E248-3DF2-4480-8048-D04136997F03}" type="presOf" srcId="{AB5DEDFC-2DE0-4648-B051-86D91C9FECF2}" destId="{C41F4830-7808-46D3-8605-5741E754C963}" srcOrd="0" destOrd="0" presId="urn:microsoft.com/office/officeart/2005/8/layout/hierarchy2"/>
    <dgm:cxn modelId="{A60B1169-11D4-4513-A55D-3B437FA6A45D}" srcId="{AB5DEDFC-2DE0-4648-B051-86D91C9FECF2}" destId="{DD48D531-F9E3-4FA7-80BE-CF531A13386A}" srcOrd="0" destOrd="0" parTransId="{1351D350-AB66-44BE-8B20-1C703BBB7C01}" sibTransId="{9DFD0E60-A16D-4489-9835-EDE43378EB8C}"/>
    <dgm:cxn modelId="{77229C49-87FF-4569-B4DC-C1911CFC43DD}" type="presOf" srcId="{2F4D9F67-F7CC-41CB-92A3-EED878D1540B}" destId="{D7ACA330-227F-4348-ACAB-64E0016039FE}" srcOrd="1" destOrd="0" presId="urn:microsoft.com/office/officeart/2005/8/layout/hierarchy2"/>
    <dgm:cxn modelId="{F5D04850-8316-495C-9C22-BE64FCD024B0}" type="presOf" srcId="{989DE293-382A-49F5-80C7-1E13B54E8631}" destId="{8A9B2D6F-9C83-4AD6-B844-C77C1BB0838E}" srcOrd="0" destOrd="0" presId="urn:microsoft.com/office/officeart/2005/8/layout/hierarchy2"/>
    <dgm:cxn modelId="{4150E450-8CD7-4911-8748-F693C7F82B0E}" srcId="{AB5DEDFC-2DE0-4648-B051-86D91C9FECF2}" destId="{D7BB584B-B353-4CBF-9AF2-B9021FE12D28}" srcOrd="1" destOrd="0" parTransId="{2F4D9F67-F7CC-41CB-92A3-EED878D1540B}" sibTransId="{A889F7DE-EB0B-4FE8-A384-555F0E0C5834}"/>
    <dgm:cxn modelId="{72D04A71-BBF4-4C4F-8C15-C556C1261753}" type="presOf" srcId="{D7BB584B-B353-4CBF-9AF2-B9021FE12D28}" destId="{33267ABB-DEDA-40B2-A902-238A052F3ABD}" srcOrd="0" destOrd="0" presId="urn:microsoft.com/office/officeart/2005/8/layout/hierarchy2"/>
    <dgm:cxn modelId="{9763DD53-9591-41FD-B87F-34A8E999B64A}" type="presOf" srcId="{1351D350-AB66-44BE-8B20-1C703BBB7C01}" destId="{B5B03C30-62F4-43D7-B6F5-24B3BC86646F}" srcOrd="0" destOrd="0" presId="urn:microsoft.com/office/officeart/2005/8/layout/hierarchy2"/>
    <dgm:cxn modelId="{419C7674-3C6B-47CF-A26F-645DCEDD02D5}" type="presOf" srcId="{9AE744A9-FD0A-4720-AC78-38295CDDB3EC}" destId="{DA0C4D49-84C2-49B5-8163-362242F99F2C}" srcOrd="1" destOrd="0" presId="urn:microsoft.com/office/officeart/2005/8/layout/hierarchy2"/>
    <dgm:cxn modelId="{57650059-81DD-4090-85C1-2F4CAF9D701E}" type="presOf" srcId="{D6A65454-BBAB-4C24-A6C0-92335B752F64}" destId="{57ECD7AE-4769-477C-86BA-AE90098C271A}" srcOrd="0" destOrd="0" presId="urn:microsoft.com/office/officeart/2005/8/layout/hierarchy2"/>
    <dgm:cxn modelId="{16793087-4415-420D-9550-A1F5DF5198C0}" type="presOf" srcId="{E3E5586F-A3B5-47CF-9EE8-33C605447260}" destId="{C0CDDF4C-D147-4D03-B056-4BEF55088FEE}" srcOrd="0" destOrd="0" presId="urn:microsoft.com/office/officeart/2005/8/layout/hierarchy2"/>
    <dgm:cxn modelId="{332F549A-CD03-41B8-9C80-2E19E1514B30}" type="presOf" srcId="{80D2FA85-04D0-4E18-96FF-2001E5B1F4D6}" destId="{293BEF37-8A3E-4D62-84DD-83F8A3B4F031}" srcOrd="0" destOrd="0" presId="urn:microsoft.com/office/officeart/2005/8/layout/hierarchy2"/>
    <dgm:cxn modelId="{57742F9D-F763-4222-B281-E71615850349}" type="presOf" srcId="{754B7C53-442D-4ECD-B0B1-4CE4DDB6E1F0}" destId="{B9A227D0-41ED-484C-8593-9C80D0F401D7}" srcOrd="0" destOrd="0" presId="urn:microsoft.com/office/officeart/2005/8/layout/hierarchy2"/>
    <dgm:cxn modelId="{7138BEA6-9CA1-4724-9030-2E1C4028689A}" type="presOf" srcId="{4216D48A-9ACF-47EA-BD85-E96DDC779678}" destId="{13CEFE4C-E7E3-465E-B137-390F2335E0F4}" srcOrd="0" destOrd="0" presId="urn:microsoft.com/office/officeart/2005/8/layout/hierarchy2"/>
    <dgm:cxn modelId="{E6BAEFA6-3D0C-454F-BDBC-A8333B2B6A87}" type="presOf" srcId="{57B4F358-AAE9-42F0-8F93-049AA7F8064C}" destId="{80777AC6-7A7B-4745-82E3-E8FB1315FAF7}" srcOrd="0" destOrd="0" presId="urn:microsoft.com/office/officeart/2005/8/layout/hierarchy2"/>
    <dgm:cxn modelId="{297866A7-6B89-4AB2-9312-B7F79FB820BF}" srcId="{8048421F-F2CA-47C0-AAD8-9977ADCB3763}" destId="{D6A65454-BBAB-4C24-A6C0-92335B752F64}" srcOrd="1" destOrd="0" parTransId="{9AE744A9-FD0A-4720-AC78-38295CDDB3EC}" sibTransId="{A6D8199C-4675-4FC0-B0D1-781524A39F41}"/>
    <dgm:cxn modelId="{5DAF84A8-42B0-4EBD-83CF-104F6DDFAC37}" type="presOf" srcId="{57B4F358-AAE9-42F0-8F93-049AA7F8064C}" destId="{31F84BF2-A451-4345-A412-B61EA412F235}" srcOrd="1" destOrd="0" presId="urn:microsoft.com/office/officeart/2005/8/layout/hierarchy2"/>
    <dgm:cxn modelId="{3C29B0B5-D53C-40CB-BD4A-291DC51CA3BB}" type="presOf" srcId="{2F4D9F67-F7CC-41CB-92A3-EED878D1540B}" destId="{7D5AA302-9686-4231-A4E1-4A0AC7A11395}" srcOrd="0" destOrd="0" presId="urn:microsoft.com/office/officeart/2005/8/layout/hierarchy2"/>
    <dgm:cxn modelId="{39A409BB-72AB-4A6A-9FD4-0B165A887D38}" srcId="{D7BB584B-B353-4CBF-9AF2-B9021FE12D28}" destId="{8048421F-F2CA-47C0-AAD8-9977ADCB3763}" srcOrd="0" destOrd="0" parTransId="{57B4F358-AAE9-42F0-8F93-049AA7F8064C}" sibTransId="{534543E6-7060-4DBA-A0D8-E589AE5301CA}"/>
    <dgm:cxn modelId="{A7CB7FD8-F306-4968-932E-C21C3B1B16FD}" srcId="{80D2FA85-04D0-4E18-96FF-2001E5B1F4D6}" destId="{AB5DEDFC-2DE0-4648-B051-86D91C9FECF2}" srcOrd="0" destOrd="0" parTransId="{2969801E-141B-4646-B91B-BDD9E70FE5FB}" sibTransId="{D117FFE4-51DD-4F05-BA86-1DE4392C0410}"/>
    <dgm:cxn modelId="{7EF73DE5-44AB-4606-958D-0C370226114A}" type="presOf" srcId="{9AE744A9-FD0A-4720-AC78-38295CDDB3EC}" destId="{95A8F31A-9674-4CD5-B637-C07799A01B5C}" srcOrd="0" destOrd="0" presId="urn:microsoft.com/office/officeart/2005/8/layout/hierarchy2"/>
    <dgm:cxn modelId="{34D761E5-2E90-48D7-A88C-1EDF04F29FC1}" srcId="{8048421F-F2CA-47C0-AAD8-9977ADCB3763}" destId="{754B7C53-442D-4ECD-B0B1-4CE4DDB6E1F0}" srcOrd="0" destOrd="0" parTransId="{4216D48A-9ACF-47EA-BD85-E96DDC779678}" sibTransId="{49381135-F4E7-4949-A735-A389A95EC228}"/>
    <dgm:cxn modelId="{49C8080F-E3FB-45EA-8BCF-2F70C57F950B}" type="presParOf" srcId="{293BEF37-8A3E-4D62-84DD-83F8A3B4F031}" destId="{F13C6351-7ED1-404E-9417-B5BCD4F966A1}" srcOrd="0" destOrd="0" presId="urn:microsoft.com/office/officeart/2005/8/layout/hierarchy2"/>
    <dgm:cxn modelId="{21D89EAE-211B-4DFA-9E7E-5527A5253547}" type="presParOf" srcId="{F13C6351-7ED1-404E-9417-B5BCD4F966A1}" destId="{C41F4830-7808-46D3-8605-5741E754C963}" srcOrd="0" destOrd="0" presId="urn:microsoft.com/office/officeart/2005/8/layout/hierarchy2"/>
    <dgm:cxn modelId="{6D927067-4355-446C-A0C7-1C51D889A3C7}" type="presParOf" srcId="{F13C6351-7ED1-404E-9417-B5BCD4F966A1}" destId="{CC6493CA-0050-4E77-B583-8D9BE75AA74B}" srcOrd="1" destOrd="0" presId="urn:microsoft.com/office/officeart/2005/8/layout/hierarchy2"/>
    <dgm:cxn modelId="{6EEF89F7-31DB-441D-AB2B-CB0F0143633C}" type="presParOf" srcId="{CC6493CA-0050-4E77-B583-8D9BE75AA74B}" destId="{B5B03C30-62F4-43D7-B6F5-24B3BC86646F}" srcOrd="0" destOrd="0" presId="urn:microsoft.com/office/officeart/2005/8/layout/hierarchy2"/>
    <dgm:cxn modelId="{6ED087E7-5A5A-48D3-A326-CD9BEDFE9C38}" type="presParOf" srcId="{B5B03C30-62F4-43D7-B6F5-24B3BC86646F}" destId="{FDFA5AE4-2F5D-4807-BEA9-E47BA95EBC38}" srcOrd="0" destOrd="0" presId="urn:microsoft.com/office/officeart/2005/8/layout/hierarchy2"/>
    <dgm:cxn modelId="{C8CE0631-C32D-4E98-BDB1-38B77A1A46ED}" type="presParOf" srcId="{CC6493CA-0050-4E77-B583-8D9BE75AA74B}" destId="{1BF12B26-3710-4E93-A656-CD987DD33B24}" srcOrd="1" destOrd="0" presId="urn:microsoft.com/office/officeart/2005/8/layout/hierarchy2"/>
    <dgm:cxn modelId="{5DFB7705-F1EC-496C-812C-4F9231DC64D1}" type="presParOf" srcId="{1BF12B26-3710-4E93-A656-CD987DD33B24}" destId="{1916208D-C4BD-47C0-B614-81519A8D3789}" srcOrd="0" destOrd="0" presId="urn:microsoft.com/office/officeart/2005/8/layout/hierarchy2"/>
    <dgm:cxn modelId="{E3EF1031-1A36-4CB9-8974-B239121229F0}" type="presParOf" srcId="{1BF12B26-3710-4E93-A656-CD987DD33B24}" destId="{B04A28E6-0738-4DEF-A1C0-2DA474662F1F}" srcOrd="1" destOrd="0" presId="urn:microsoft.com/office/officeart/2005/8/layout/hierarchy2"/>
    <dgm:cxn modelId="{09CE078E-725B-4B8D-AFE0-C85D3453ED03}" type="presParOf" srcId="{B04A28E6-0738-4DEF-A1C0-2DA474662F1F}" destId="{8A9B2D6F-9C83-4AD6-B844-C77C1BB0838E}" srcOrd="0" destOrd="0" presId="urn:microsoft.com/office/officeart/2005/8/layout/hierarchy2"/>
    <dgm:cxn modelId="{14C40560-F4B1-41A4-A17B-16F8C1C1A431}" type="presParOf" srcId="{8A9B2D6F-9C83-4AD6-B844-C77C1BB0838E}" destId="{3E4773C1-8C4A-4F69-A5D7-7157AC2503DE}" srcOrd="0" destOrd="0" presId="urn:microsoft.com/office/officeart/2005/8/layout/hierarchy2"/>
    <dgm:cxn modelId="{40430ACA-FBD1-4071-B4EC-A714AEF73AFD}" type="presParOf" srcId="{B04A28E6-0738-4DEF-A1C0-2DA474662F1F}" destId="{3F510F98-1817-4473-AF9A-A437170DA809}" srcOrd="1" destOrd="0" presId="urn:microsoft.com/office/officeart/2005/8/layout/hierarchy2"/>
    <dgm:cxn modelId="{42EC73E5-D7DB-43E9-9972-BAB299EB4160}" type="presParOf" srcId="{3F510F98-1817-4473-AF9A-A437170DA809}" destId="{C0CDDF4C-D147-4D03-B056-4BEF55088FEE}" srcOrd="0" destOrd="0" presId="urn:microsoft.com/office/officeart/2005/8/layout/hierarchy2"/>
    <dgm:cxn modelId="{03943449-6746-46B2-9BEF-0C70A0D228C7}" type="presParOf" srcId="{3F510F98-1817-4473-AF9A-A437170DA809}" destId="{0E2CF7D5-0400-4436-BB98-70C8CF699F5B}" srcOrd="1" destOrd="0" presId="urn:microsoft.com/office/officeart/2005/8/layout/hierarchy2"/>
    <dgm:cxn modelId="{3E78B1B3-9F5F-4F7F-9000-09E448FCE9B9}" type="presParOf" srcId="{CC6493CA-0050-4E77-B583-8D9BE75AA74B}" destId="{7D5AA302-9686-4231-A4E1-4A0AC7A11395}" srcOrd="2" destOrd="0" presId="urn:microsoft.com/office/officeart/2005/8/layout/hierarchy2"/>
    <dgm:cxn modelId="{25EAA1E5-8966-40EA-8BB7-3F44824E12D4}" type="presParOf" srcId="{7D5AA302-9686-4231-A4E1-4A0AC7A11395}" destId="{D7ACA330-227F-4348-ACAB-64E0016039FE}" srcOrd="0" destOrd="0" presId="urn:microsoft.com/office/officeart/2005/8/layout/hierarchy2"/>
    <dgm:cxn modelId="{C11F70D8-2442-4EC4-A52C-7D0360EF36E5}" type="presParOf" srcId="{CC6493CA-0050-4E77-B583-8D9BE75AA74B}" destId="{23C38401-F7D2-4687-A0CF-483424AAD14D}" srcOrd="3" destOrd="0" presId="urn:microsoft.com/office/officeart/2005/8/layout/hierarchy2"/>
    <dgm:cxn modelId="{B4116A68-E221-44AF-B809-12FF468D708F}" type="presParOf" srcId="{23C38401-F7D2-4687-A0CF-483424AAD14D}" destId="{33267ABB-DEDA-40B2-A902-238A052F3ABD}" srcOrd="0" destOrd="0" presId="urn:microsoft.com/office/officeart/2005/8/layout/hierarchy2"/>
    <dgm:cxn modelId="{4FD3E55D-9019-4B13-9428-B988E899E8A8}" type="presParOf" srcId="{23C38401-F7D2-4687-A0CF-483424AAD14D}" destId="{417A55CE-5ADD-4797-9D60-BD0BDB781DAF}" srcOrd="1" destOrd="0" presId="urn:microsoft.com/office/officeart/2005/8/layout/hierarchy2"/>
    <dgm:cxn modelId="{00320293-A6A5-4AAD-884C-37B32C80164B}" type="presParOf" srcId="{417A55CE-5ADD-4797-9D60-BD0BDB781DAF}" destId="{80777AC6-7A7B-4745-82E3-E8FB1315FAF7}" srcOrd="0" destOrd="0" presId="urn:microsoft.com/office/officeart/2005/8/layout/hierarchy2"/>
    <dgm:cxn modelId="{1ACF356A-DDB3-4F1D-A7BF-1913B5B4BE9F}" type="presParOf" srcId="{80777AC6-7A7B-4745-82E3-E8FB1315FAF7}" destId="{31F84BF2-A451-4345-A412-B61EA412F235}" srcOrd="0" destOrd="0" presId="urn:microsoft.com/office/officeart/2005/8/layout/hierarchy2"/>
    <dgm:cxn modelId="{FA922537-6604-40A3-B3BA-EBE6FBAC3AA2}" type="presParOf" srcId="{417A55CE-5ADD-4797-9D60-BD0BDB781DAF}" destId="{ECFD174B-73A4-4E62-9820-6A8157AD17A2}" srcOrd="1" destOrd="0" presId="urn:microsoft.com/office/officeart/2005/8/layout/hierarchy2"/>
    <dgm:cxn modelId="{71EF92A6-1551-4648-ADAF-817D7FABA698}" type="presParOf" srcId="{ECFD174B-73A4-4E62-9820-6A8157AD17A2}" destId="{26837BF3-2654-40E0-801A-8CE7ADFBA9C9}" srcOrd="0" destOrd="0" presId="urn:microsoft.com/office/officeart/2005/8/layout/hierarchy2"/>
    <dgm:cxn modelId="{22C419CF-B85A-46C9-8247-96DFF483703E}" type="presParOf" srcId="{ECFD174B-73A4-4E62-9820-6A8157AD17A2}" destId="{F52D0850-0677-4F6F-B702-0A5B8A881B38}" srcOrd="1" destOrd="0" presId="urn:microsoft.com/office/officeart/2005/8/layout/hierarchy2"/>
    <dgm:cxn modelId="{48270388-6A69-43DA-B74A-97339388A748}" type="presParOf" srcId="{F52D0850-0677-4F6F-B702-0A5B8A881B38}" destId="{13CEFE4C-E7E3-465E-B137-390F2335E0F4}" srcOrd="0" destOrd="0" presId="urn:microsoft.com/office/officeart/2005/8/layout/hierarchy2"/>
    <dgm:cxn modelId="{C4A68A18-FA0E-41D8-BA14-AC1FFB4787AD}" type="presParOf" srcId="{13CEFE4C-E7E3-465E-B137-390F2335E0F4}" destId="{622FD4E0-AC7B-4F60-B1F3-9E4A23B6E2CD}" srcOrd="0" destOrd="0" presId="urn:microsoft.com/office/officeart/2005/8/layout/hierarchy2"/>
    <dgm:cxn modelId="{8F661698-A783-4C36-8D2E-9D1182924549}" type="presParOf" srcId="{F52D0850-0677-4F6F-B702-0A5B8A881B38}" destId="{812F0E6F-110F-41D3-BE78-81A7D1A0A2FF}" srcOrd="1" destOrd="0" presId="urn:microsoft.com/office/officeart/2005/8/layout/hierarchy2"/>
    <dgm:cxn modelId="{6EB809CC-18E2-4CE6-A841-40D0F2B6EE27}" type="presParOf" srcId="{812F0E6F-110F-41D3-BE78-81A7D1A0A2FF}" destId="{B9A227D0-41ED-484C-8593-9C80D0F401D7}" srcOrd="0" destOrd="0" presId="urn:microsoft.com/office/officeart/2005/8/layout/hierarchy2"/>
    <dgm:cxn modelId="{49B2219C-6C9B-4109-88A3-5BF0CEF53CD5}" type="presParOf" srcId="{812F0E6F-110F-41D3-BE78-81A7D1A0A2FF}" destId="{12571AE4-5B00-44B7-98A5-393A3E7A1593}" srcOrd="1" destOrd="0" presId="urn:microsoft.com/office/officeart/2005/8/layout/hierarchy2"/>
    <dgm:cxn modelId="{0C2AEB84-1085-4095-9D79-0F59F2681682}" type="presParOf" srcId="{F52D0850-0677-4F6F-B702-0A5B8A881B38}" destId="{95A8F31A-9674-4CD5-B637-C07799A01B5C}" srcOrd="2" destOrd="0" presId="urn:microsoft.com/office/officeart/2005/8/layout/hierarchy2"/>
    <dgm:cxn modelId="{CD0952D8-1BD2-450E-9ECA-8686C345375F}" type="presParOf" srcId="{95A8F31A-9674-4CD5-B637-C07799A01B5C}" destId="{DA0C4D49-84C2-49B5-8163-362242F99F2C}" srcOrd="0" destOrd="0" presId="urn:microsoft.com/office/officeart/2005/8/layout/hierarchy2"/>
    <dgm:cxn modelId="{8334ECCF-EDA7-48CE-ACD9-B027F4627D81}" type="presParOf" srcId="{F52D0850-0677-4F6F-B702-0A5B8A881B38}" destId="{7DBFB23A-69B1-4264-A801-AF1AAD621F16}" srcOrd="3" destOrd="0" presId="urn:microsoft.com/office/officeart/2005/8/layout/hierarchy2"/>
    <dgm:cxn modelId="{43AC3754-BE6C-400C-AF83-9A94CDE9D860}" type="presParOf" srcId="{7DBFB23A-69B1-4264-A801-AF1AAD621F16}" destId="{57ECD7AE-4769-477C-86BA-AE90098C271A}" srcOrd="0" destOrd="0" presId="urn:microsoft.com/office/officeart/2005/8/layout/hierarchy2"/>
    <dgm:cxn modelId="{EB36E798-AF6C-439E-A878-265B19785283}" type="presParOf" srcId="{7DBFB23A-69B1-4264-A801-AF1AAD621F16}" destId="{411C064D-135E-493D-8E3D-F4C31713494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83DCCC7-8245-4C35-A57B-064DFD30EED3}" type="doc">
      <dgm:prSet loTypeId="urn:microsoft.com/office/officeart/2005/8/layout/hList6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184ECB5-9454-423F-B9B3-D1D91ED10E7A}">
      <dgm:prSet phldrT="[Κείμενο]" custT="1"/>
      <dgm:spPr/>
      <dgm:t>
        <a:bodyPr/>
        <a:lstStyle/>
        <a:p>
          <a:r>
            <a:rPr lang="el-GR" sz="2000" dirty="0"/>
            <a:t>Ασφάλεια Κίνησης </a:t>
          </a:r>
          <a:endParaRPr lang="en-US" sz="2000" dirty="0"/>
        </a:p>
      </dgm:t>
    </dgm:pt>
    <dgm:pt modelId="{C0E2444B-45B8-4C7E-BAC4-B2EB00EFB906}" type="parTrans" cxnId="{E43EAF81-C579-4F34-AFEB-6D1FC8B8050F}">
      <dgm:prSet/>
      <dgm:spPr/>
      <dgm:t>
        <a:bodyPr/>
        <a:lstStyle/>
        <a:p>
          <a:endParaRPr lang="en-US"/>
        </a:p>
      </dgm:t>
    </dgm:pt>
    <dgm:pt modelId="{DEE6648C-B3E4-4587-B524-5C6C931A7A01}" type="sibTrans" cxnId="{E43EAF81-C579-4F34-AFEB-6D1FC8B8050F}">
      <dgm:prSet/>
      <dgm:spPr/>
      <dgm:t>
        <a:bodyPr/>
        <a:lstStyle/>
        <a:p>
          <a:endParaRPr lang="en-US"/>
        </a:p>
      </dgm:t>
    </dgm:pt>
    <dgm:pt modelId="{DC8F2FCE-A6F8-4A73-810D-7F452D8BADD0}">
      <dgm:prSet phldrT="[Κείμενο]" custT="1"/>
      <dgm:spPr/>
      <dgm:t>
        <a:bodyPr/>
        <a:lstStyle/>
        <a:p>
          <a:r>
            <a:rPr lang="el-GR" sz="1200" dirty="0"/>
            <a:t>Μέγιστη δυνατή επιβράδυνση στο φρενάρισμα, χωρίς μπλοκάρισμα των τροχών(με χρήση </a:t>
          </a:r>
          <a:r>
            <a:rPr lang="en-US" sz="1200" dirty="0"/>
            <a:t>ABS)</a:t>
          </a:r>
          <a:r>
            <a:rPr lang="el-GR" sz="1200" dirty="0"/>
            <a:t> .</a:t>
          </a:r>
          <a:endParaRPr lang="en-US" sz="1200" dirty="0"/>
        </a:p>
      </dgm:t>
    </dgm:pt>
    <dgm:pt modelId="{FDBCE62E-336A-43A9-9EE7-60FDF80DD344}" type="parTrans" cxnId="{08EE2E6E-7CE1-497C-A65A-B70E83594196}">
      <dgm:prSet/>
      <dgm:spPr/>
      <dgm:t>
        <a:bodyPr/>
        <a:lstStyle/>
        <a:p>
          <a:endParaRPr lang="en-US"/>
        </a:p>
      </dgm:t>
    </dgm:pt>
    <dgm:pt modelId="{9EE4EFE0-160B-475F-BEC2-A77885C79133}" type="sibTrans" cxnId="{08EE2E6E-7CE1-497C-A65A-B70E83594196}">
      <dgm:prSet/>
      <dgm:spPr/>
      <dgm:t>
        <a:bodyPr/>
        <a:lstStyle/>
        <a:p>
          <a:endParaRPr lang="en-US"/>
        </a:p>
      </dgm:t>
    </dgm:pt>
    <dgm:pt modelId="{F2781C30-FC14-4893-B6CD-AD89BD67BE74}">
      <dgm:prSet phldrT="[Κείμενο]" custT="1"/>
      <dgm:spPr/>
      <dgm:t>
        <a:bodyPr/>
        <a:lstStyle/>
        <a:p>
          <a:pPr algn="l"/>
          <a:r>
            <a:rPr lang="el-GR" sz="2000" dirty="0"/>
            <a:t>Ασφάλεια Ορατότητας</a:t>
          </a:r>
        </a:p>
        <a:p>
          <a:pPr algn="ctr"/>
          <a:endParaRPr lang="el-GR" sz="800" dirty="0"/>
        </a:p>
      </dgm:t>
    </dgm:pt>
    <dgm:pt modelId="{3F930377-E636-4473-97B0-924EF4B86A1B}" type="parTrans" cxnId="{D17B409B-244C-4A1A-AEBB-0DC928BBD5EC}">
      <dgm:prSet/>
      <dgm:spPr/>
      <dgm:t>
        <a:bodyPr/>
        <a:lstStyle/>
        <a:p>
          <a:endParaRPr lang="en-US"/>
        </a:p>
      </dgm:t>
    </dgm:pt>
    <dgm:pt modelId="{B3F01ADC-849C-4BD5-A4F6-66C502F350B6}" type="sibTrans" cxnId="{D17B409B-244C-4A1A-AEBB-0DC928BBD5EC}">
      <dgm:prSet/>
      <dgm:spPr/>
      <dgm:t>
        <a:bodyPr/>
        <a:lstStyle/>
        <a:p>
          <a:endParaRPr lang="en-US"/>
        </a:p>
      </dgm:t>
    </dgm:pt>
    <dgm:pt modelId="{29ED930C-5F37-4DDD-904C-ED43EC74C04F}">
      <dgm:prSet phldrT="[Κείμενο]" custT="1"/>
      <dgm:spPr/>
      <dgm:t>
        <a:bodyPr/>
        <a:lstStyle/>
        <a:p>
          <a:pPr algn="l"/>
          <a:r>
            <a:rPr lang="el-GR" sz="1200" dirty="0"/>
            <a:t>Μεγάλα παρμπρίζ και παράθυρα.</a:t>
          </a:r>
          <a:endParaRPr lang="en-US" sz="1200" dirty="0"/>
        </a:p>
      </dgm:t>
    </dgm:pt>
    <dgm:pt modelId="{72E6FB04-1FE0-4BF3-ABE4-C60F4333623F}" type="parTrans" cxnId="{6F8C6885-D977-423E-A76E-3549F942F661}">
      <dgm:prSet/>
      <dgm:spPr/>
      <dgm:t>
        <a:bodyPr/>
        <a:lstStyle/>
        <a:p>
          <a:endParaRPr lang="en-US"/>
        </a:p>
      </dgm:t>
    </dgm:pt>
    <dgm:pt modelId="{A7DCA2AD-E12A-44E1-BC0E-F00128555264}" type="sibTrans" cxnId="{6F8C6885-D977-423E-A76E-3549F942F661}">
      <dgm:prSet/>
      <dgm:spPr/>
      <dgm:t>
        <a:bodyPr/>
        <a:lstStyle/>
        <a:p>
          <a:endParaRPr lang="en-US"/>
        </a:p>
      </dgm:t>
    </dgm:pt>
    <dgm:pt modelId="{D3ACCF13-40EB-43E7-9388-E8B43C588451}">
      <dgm:prSet custT="1"/>
      <dgm:spPr/>
      <dgm:t>
        <a:bodyPr/>
        <a:lstStyle/>
        <a:p>
          <a:r>
            <a:rPr lang="el-GR" sz="2000" dirty="0"/>
            <a:t>Ασφάλεια εσωτερικής άνεσης</a:t>
          </a:r>
          <a:endParaRPr lang="en-US" sz="2000" dirty="0"/>
        </a:p>
      </dgm:t>
    </dgm:pt>
    <dgm:pt modelId="{487D02EB-B839-414A-843A-048A33874D2B}" type="parTrans" cxnId="{BBA331A2-628E-4A38-A690-B1A582F28377}">
      <dgm:prSet/>
      <dgm:spPr/>
      <dgm:t>
        <a:bodyPr/>
        <a:lstStyle/>
        <a:p>
          <a:endParaRPr lang="en-US"/>
        </a:p>
      </dgm:t>
    </dgm:pt>
    <dgm:pt modelId="{6C9CA3E4-05A4-4FB5-8943-8BE88A4CB634}" type="sibTrans" cxnId="{BBA331A2-628E-4A38-A690-B1A582F28377}">
      <dgm:prSet/>
      <dgm:spPr/>
      <dgm:t>
        <a:bodyPr/>
        <a:lstStyle/>
        <a:p>
          <a:endParaRPr lang="en-US"/>
        </a:p>
      </dgm:t>
    </dgm:pt>
    <dgm:pt modelId="{BA87767D-6849-43F6-AD72-EE58BE54D8B0}">
      <dgm:prSet phldrT="[Κείμενο]" custT="1"/>
      <dgm:spPr/>
      <dgm:t>
        <a:bodyPr/>
        <a:lstStyle/>
        <a:p>
          <a:r>
            <a:rPr lang="el-GR" sz="1200" dirty="0"/>
            <a:t>Αυτόματη ρύθμιση κίνησης σε ολίσθηση(με συστήματα :</a:t>
          </a:r>
          <a:r>
            <a:rPr lang="en-US" sz="1200" dirty="0"/>
            <a:t>TCS</a:t>
          </a:r>
          <a:r>
            <a:rPr lang="el-GR" sz="1200" dirty="0"/>
            <a:t>/</a:t>
          </a:r>
          <a:r>
            <a:rPr lang="en-US" sz="1200" dirty="0"/>
            <a:t>ASR</a:t>
          </a:r>
          <a:r>
            <a:rPr lang="el-GR" sz="1200" dirty="0"/>
            <a:t>, </a:t>
          </a:r>
          <a:r>
            <a:rPr lang="en-US" sz="1200" dirty="0"/>
            <a:t>ESP</a:t>
          </a:r>
          <a:r>
            <a:rPr lang="el-GR" sz="1200" dirty="0"/>
            <a:t>).</a:t>
          </a:r>
          <a:endParaRPr lang="en-US" sz="1200" dirty="0"/>
        </a:p>
      </dgm:t>
    </dgm:pt>
    <dgm:pt modelId="{8270F635-BCB2-46E7-AAAD-97C71C222464}" type="parTrans" cxnId="{4E418E5A-085D-4AA7-B25F-BCD7B62080A8}">
      <dgm:prSet/>
      <dgm:spPr/>
      <dgm:t>
        <a:bodyPr/>
        <a:lstStyle/>
        <a:p>
          <a:endParaRPr lang="en-US"/>
        </a:p>
      </dgm:t>
    </dgm:pt>
    <dgm:pt modelId="{C6C94BB9-48DD-49C4-9D75-1C95EDE07DFD}" type="sibTrans" cxnId="{4E418E5A-085D-4AA7-B25F-BCD7B62080A8}">
      <dgm:prSet/>
      <dgm:spPr/>
      <dgm:t>
        <a:bodyPr/>
        <a:lstStyle/>
        <a:p>
          <a:endParaRPr lang="en-US"/>
        </a:p>
      </dgm:t>
    </dgm:pt>
    <dgm:pt modelId="{1E610973-0950-4F4E-8120-066CA94D177D}">
      <dgm:prSet custT="1"/>
      <dgm:spPr/>
      <dgm:t>
        <a:bodyPr/>
        <a:lstStyle/>
        <a:p>
          <a:r>
            <a:rPr lang="el-GR" sz="1200" dirty="0"/>
            <a:t>Ισχυρός κινητήρας σε συνδυασμό με ισχυρά φρένα</a:t>
          </a:r>
          <a:endParaRPr lang="en-US" sz="1200" dirty="0"/>
        </a:p>
      </dgm:t>
    </dgm:pt>
    <dgm:pt modelId="{6F47E109-77A2-4F00-A833-1B07C0891E1F}" type="parTrans" cxnId="{2333B9E6-6B5D-4055-829E-5818E46DD839}">
      <dgm:prSet/>
      <dgm:spPr/>
      <dgm:t>
        <a:bodyPr/>
        <a:lstStyle/>
        <a:p>
          <a:endParaRPr lang="en-US"/>
        </a:p>
      </dgm:t>
    </dgm:pt>
    <dgm:pt modelId="{7C9753AD-D8AE-4976-ADB6-CB9DA5436DD5}" type="sibTrans" cxnId="{2333B9E6-6B5D-4055-829E-5818E46DD839}">
      <dgm:prSet/>
      <dgm:spPr/>
      <dgm:t>
        <a:bodyPr/>
        <a:lstStyle/>
        <a:p>
          <a:endParaRPr lang="en-US"/>
        </a:p>
      </dgm:t>
    </dgm:pt>
    <dgm:pt modelId="{D98EB6F1-05FF-4738-92B1-AE153B21A31D}">
      <dgm:prSet phldrT="[Κείμενο]" custT="1"/>
      <dgm:spPr/>
      <dgm:t>
        <a:bodyPr/>
        <a:lstStyle/>
        <a:p>
          <a:r>
            <a:rPr lang="el-GR" sz="1200" dirty="0"/>
            <a:t> Ελατήρια και αποσβεστήρες ταλαντώσεων (αμορτισέρ)στον καλύτερο συνδυασμό με την ανάρτηση των τροχών.</a:t>
          </a:r>
          <a:endParaRPr lang="en-US" sz="1200" dirty="0"/>
        </a:p>
      </dgm:t>
    </dgm:pt>
    <dgm:pt modelId="{E5D69A28-8CC6-4001-BDBA-265083CBA29E}" type="parTrans" cxnId="{26F56C5F-859D-456B-888D-22AA815B6E64}">
      <dgm:prSet/>
      <dgm:spPr/>
      <dgm:t>
        <a:bodyPr/>
        <a:lstStyle/>
        <a:p>
          <a:endParaRPr lang="en-US"/>
        </a:p>
      </dgm:t>
    </dgm:pt>
    <dgm:pt modelId="{D72EDCD7-B4D0-403E-B392-2FCDC1A44C41}" type="sibTrans" cxnId="{26F56C5F-859D-456B-888D-22AA815B6E64}">
      <dgm:prSet/>
      <dgm:spPr/>
      <dgm:t>
        <a:bodyPr/>
        <a:lstStyle/>
        <a:p>
          <a:endParaRPr lang="en-US"/>
        </a:p>
      </dgm:t>
    </dgm:pt>
    <dgm:pt modelId="{749CD4FC-E46F-404F-976C-7BA73AAB3F99}">
      <dgm:prSet phldrT="[Κείμενο]" custT="1"/>
      <dgm:spPr/>
      <dgm:t>
        <a:bodyPr/>
        <a:lstStyle/>
        <a:p>
          <a:r>
            <a:rPr lang="el-GR" sz="1200" dirty="0"/>
            <a:t>Ευστάθεια αυτοκινήτου σε ευθεία και στροφές.</a:t>
          </a:r>
          <a:endParaRPr lang="en-US" sz="1200" dirty="0"/>
        </a:p>
      </dgm:t>
    </dgm:pt>
    <dgm:pt modelId="{1AA35264-94BA-46A2-AC48-0B97CECDCEF6}" type="parTrans" cxnId="{92E2AB1F-ECE0-4E0D-908C-F3A4A018B0DF}">
      <dgm:prSet/>
      <dgm:spPr/>
      <dgm:t>
        <a:bodyPr/>
        <a:lstStyle/>
        <a:p>
          <a:endParaRPr lang="en-US"/>
        </a:p>
      </dgm:t>
    </dgm:pt>
    <dgm:pt modelId="{861FE5A6-F1D1-408B-8ED1-D7B6C1ED3D3F}" type="sibTrans" cxnId="{92E2AB1F-ECE0-4E0D-908C-F3A4A018B0DF}">
      <dgm:prSet/>
      <dgm:spPr/>
      <dgm:t>
        <a:bodyPr/>
        <a:lstStyle/>
        <a:p>
          <a:endParaRPr lang="en-US"/>
        </a:p>
      </dgm:t>
    </dgm:pt>
    <dgm:pt modelId="{2ADDDE66-A005-4561-9B4F-7F8486E7D158}">
      <dgm:prSet phldrT="[Κείμενο]" custT="1"/>
      <dgm:spPr/>
      <dgm:t>
        <a:bodyPr/>
        <a:lstStyle/>
        <a:p>
          <a:pPr algn="l"/>
          <a:r>
            <a:rPr lang="el-GR" sz="1200" dirty="0" err="1"/>
            <a:t>Αντιεκτυφλωτικοί</a:t>
          </a:r>
          <a:r>
            <a:rPr lang="el-GR" sz="1200" dirty="0"/>
            <a:t>  καθρέφτες.</a:t>
          </a:r>
          <a:endParaRPr lang="en-US" sz="1200" dirty="0"/>
        </a:p>
      </dgm:t>
    </dgm:pt>
    <dgm:pt modelId="{68BCA603-319E-4828-A328-49574E6CBB4C}" type="parTrans" cxnId="{6729E22F-0F3F-418D-BB13-A0D4E7564A53}">
      <dgm:prSet/>
      <dgm:spPr/>
      <dgm:t>
        <a:bodyPr/>
        <a:lstStyle/>
        <a:p>
          <a:endParaRPr lang="en-US"/>
        </a:p>
      </dgm:t>
    </dgm:pt>
    <dgm:pt modelId="{398BAE8B-915F-495B-BE34-505C5024D1C5}" type="sibTrans" cxnId="{6729E22F-0F3F-418D-BB13-A0D4E7564A53}">
      <dgm:prSet/>
      <dgm:spPr/>
      <dgm:t>
        <a:bodyPr/>
        <a:lstStyle/>
        <a:p>
          <a:endParaRPr lang="en-US"/>
        </a:p>
      </dgm:t>
    </dgm:pt>
    <dgm:pt modelId="{FE0CD3D1-2C29-4D5E-9364-253B67F9E09F}">
      <dgm:prSet phldrT="[Κείμενο]" custT="1"/>
      <dgm:spPr/>
      <dgm:t>
        <a:bodyPr/>
        <a:lstStyle/>
        <a:p>
          <a:pPr algn="l"/>
          <a:r>
            <a:rPr lang="el-GR" sz="1200" dirty="0"/>
            <a:t>Προβολείς που φροντίζουν για καλό φωτισμό του οδοστρώματος.</a:t>
          </a:r>
          <a:endParaRPr lang="en-US" sz="1200" dirty="0"/>
        </a:p>
      </dgm:t>
    </dgm:pt>
    <dgm:pt modelId="{C7F11FD3-614D-43F9-B921-F3BE58E1DD97}" type="parTrans" cxnId="{0A26778C-5020-4660-A261-319081242EF5}">
      <dgm:prSet/>
      <dgm:spPr/>
      <dgm:t>
        <a:bodyPr/>
        <a:lstStyle/>
        <a:p>
          <a:endParaRPr lang="en-US"/>
        </a:p>
      </dgm:t>
    </dgm:pt>
    <dgm:pt modelId="{9646F39C-172D-4E29-80C3-B7515B28BDC4}" type="sibTrans" cxnId="{0A26778C-5020-4660-A261-319081242EF5}">
      <dgm:prSet/>
      <dgm:spPr/>
      <dgm:t>
        <a:bodyPr/>
        <a:lstStyle/>
        <a:p>
          <a:endParaRPr lang="en-US"/>
        </a:p>
      </dgm:t>
    </dgm:pt>
    <dgm:pt modelId="{69DBEFF3-70B8-4B7A-B768-6CC2554F20CF}">
      <dgm:prSet phldrT="[Κείμενο]" custT="1"/>
      <dgm:spPr/>
      <dgm:t>
        <a:bodyPr/>
        <a:lstStyle/>
        <a:p>
          <a:pPr algn="l"/>
          <a:r>
            <a:rPr lang="el-GR" sz="1200" dirty="0"/>
            <a:t>Θερμαινόμενα παρμπρίζ και καθρέπτες.</a:t>
          </a:r>
          <a:endParaRPr lang="en-US" sz="1200" dirty="0"/>
        </a:p>
      </dgm:t>
    </dgm:pt>
    <dgm:pt modelId="{132FEB76-EE32-46B0-87BB-05688F486B54}" type="parTrans" cxnId="{CBEA4C17-9351-49D7-92CB-B3887B54998E}">
      <dgm:prSet/>
      <dgm:spPr/>
      <dgm:t>
        <a:bodyPr/>
        <a:lstStyle/>
        <a:p>
          <a:endParaRPr lang="en-US"/>
        </a:p>
      </dgm:t>
    </dgm:pt>
    <dgm:pt modelId="{8B7CDC2B-198A-4B39-A5C6-C0C252943C9E}" type="sibTrans" cxnId="{CBEA4C17-9351-49D7-92CB-B3887B54998E}">
      <dgm:prSet/>
      <dgm:spPr/>
      <dgm:t>
        <a:bodyPr/>
        <a:lstStyle/>
        <a:p>
          <a:endParaRPr lang="en-US"/>
        </a:p>
      </dgm:t>
    </dgm:pt>
    <dgm:pt modelId="{55A37492-AE56-4130-A3A8-43088137844B}">
      <dgm:prSet custT="1"/>
      <dgm:spPr/>
      <dgm:t>
        <a:bodyPr/>
        <a:lstStyle/>
        <a:p>
          <a:r>
            <a:rPr lang="el-GR" sz="1400" dirty="0"/>
            <a:t>Εργονομική διαμόρφωση καθίσματος οδηγού.</a:t>
          </a:r>
          <a:endParaRPr lang="en-US" sz="1400" dirty="0"/>
        </a:p>
      </dgm:t>
    </dgm:pt>
    <dgm:pt modelId="{C7C337DA-5155-451A-BCC5-99583FA8B191}" type="parTrans" cxnId="{4401E0A5-E282-4EF4-82EC-BAB4EAD4175E}">
      <dgm:prSet/>
      <dgm:spPr/>
      <dgm:t>
        <a:bodyPr/>
        <a:lstStyle/>
        <a:p>
          <a:endParaRPr lang="en-US"/>
        </a:p>
      </dgm:t>
    </dgm:pt>
    <dgm:pt modelId="{42230F5B-48A6-40C2-8FF8-CB8018BC79E8}" type="sibTrans" cxnId="{4401E0A5-E282-4EF4-82EC-BAB4EAD4175E}">
      <dgm:prSet/>
      <dgm:spPr/>
      <dgm:t>
        <a:bodyPr/>
        <a:lstStyle/>
        <a:p>
          <a:endParaRPr lang="en-US"/>
        </a:p>
      </dgm:t>
    </dgm:pt>
    <dgm:pt modelId="{A731C941-CEA7-47BA-9774-7E71E6E3D3A5}">
      <dgm:prSet custT="1"/>
      <dgm:spPr/>
      <dgm:t>
        <a:bodyPr/>
        <a:lstStyle/>
        <a:p>
          <a:r>
            <a:rPr lang="el-GR" sz="1400" dirty="0"/>
            <a:t>Άνετα ελατήρια ανάρτησης.</a:t>
          </a:r>
          <a:endParaRPr lang="en-US" sz="1400" dirty="0"/>
        </a:p>
      </dgm:t>
    </dgm:pt>
    <dgm:pt modelId="{DC124A17-5643-40B5-9689-8E4788088E13}" type="parTrans" cxnId="{AA5E82C5-068C-4A7D-A3AF-6AD8DDC8A765}">
      <dgm:prSet/>
      <dgm:spPr/>
      <dgm:t>
        <a:bodyPr/>
        <a:lstStyle/>
        <a:p>
          <a:endParaRPr lang="en-US"/>
        </a:p>
      </dgm:t>
    </dgm:pt>
    <dgm:pt modelId="{D28135CE-FD9D-4571-BD2A-FCFF5D633650}" type="sibTrans" cxnId="{AA5E82C5-068C-4A7D-A3AF-6AD8DDC8A765}">
      <dgm:prSet/>
      <dgm:spPr/>
      <dgm:t>
        <a:bodyPr/>
        <a:lstStyle/>
        <a:p>
          <a:endParaRPr lang="en-US"/>
        </a:p>
      </dgm:t>
    </dgm:pt>
    <dgm:pt modelId="{C7CBA486-DB33-467B-9493-3EC95A08C4BD}">
      <dgm:prSet custT="1"/>
      <dgm:spPr/>
      <dgm:t>
        <a:bodyPr/>
        <a:lstStyle/>
        <a:p>
          <a:r>
            <a:rPr lang="el-GR" sz="1400" dirty="0"/>
            <a:t>Καλό αερισμό εσωτερικού χώρου, κλιματισμό.</a:t>
          </a:r>
          <a:endParaRPr lang="en-US" sz="1400" dirty="0"/>
        </a:p>
      </dgm:t>
    </dgm:pt>
    <dgm:pt modelId="{5CD14AC1-C10A-460B-89AD-CD009DA9CECF}" type="parTrans" cxnId="{0CE41C7F-9780-4241-8CFF-E65F7ECEF8B5}">
      <dgm:prSet/>
      <dgm:spPr/>
      <dgm:t>
        <a:bodyPr/>
        <a:lstStyle/>
        <a:p>
          <a:endParaRPr lang="en-US"/>
        </a:p>
      </dgm:t>
    </dgm:pt>
    <dgm:pt modelId="{0E7DE137-26CD-40C4-85C4-CBBD04223DD7}" type="sibTrans" cxnId="{0CE41C7F-9780-4241-8CFF-E65F7ECEF8B5}">
      <dgm:prSet/>
      <dgm:spPr/>
      <dgm:t>
        <a:bodyPr/>
        <a:lstStyle/>
        <a:p>
          <a:endParaRPr lang="en-US"/>
        </a:p>
      </dgm:t>
    </dgm:pt>
    <dgm:pt modelId="{6E574C35-1C18-4D82-8D1C-012CB3EDE18C}">
      <dgm:prSet custT="1"/>
      <dgm:spPr/>
      <dgm:t>
        <a:bodyPr/>
        <a:lstStyle/>
        <a:p>
          <a:r>
            <a:rPr lang="el-GR" sz="1400" dirty="0"/>
            <a:t>Ηχομόνωση.</a:t>
          </a:r>
          <a:endParaRPr lang="en-US" sz="1400" dirty="0"/>
        </a:p>
      </dgm:t>
    </dgm:pt>
    <dgm:pt modelId="{DD834DCB-336F-4BB2-958D-6AAC3BF8A4F8}" type="parTrans" cxnId="{DD2FDDC4-D951-488B-AF87-6BDA7FFC33EF}">
      <dgm:prSet/>
      <dgm:spPr/>
      <dgm:t>
        <a:bodyPr/>
        <a:lstStyle/>
        <a:p>
          <a:endParaRPr lang="en-US"/>
        </a:p>
      </dgm:t>
    </dgm:pt>
    <dgm:pt modelId="{AB359138-5AC5-4229-B755-31DFB99F067E}" type="sibTrans" cxnId="{DD2FDDC4-D951-488B-AF87-6BDA7FFC33EF}">
      <dgm:prSet/>
      <dgm:spPr/>
      <dgm:t>
        <a:bodyPr/>
        <a:lstStyle/>
        <a:p>
          <a:endParaRPr lang="en-US"/>
        </a:p>
      </dgm:t>
    </dgm:pt>
    <dgm:pt modelId="{46E5E7A7-DA62-4D25-9625-2585797DCE10}">
      <dgm:prSet phldrT="[Κείμενο]" custT="1"/>
      <dgm:spPr/>
      <dgm:t>
        <a:bodyPr/>
        <a:lstStyle/>
        <a:p>
          <a:pPr algn="l"/>
          <a:endParaRPr lang="en-US" sz="1200" dirty="0"/>
        </a:p>
      </dgm:t>
    </dgm:pt>
    <dgm:pt modelId="{1569FC9A-3465-4B08-8926-AE5E3E19299F}" type="parTrans" cxnId="{37597540-8D36-47CE-BF91-CCF0EEEA1E9F}">
      <dgm:prSet/>
      <dgm:spPr/>
      <dgm:t>
        <a:bodyPr/>
        <a:lstStyle/>
        <a:p>
          <a:endParaRPr lang="en-US"/>
        </a:p>
      </dgm:t>
    </dgm:pt>
    <dgm:pt modelId="{CE93D053-065A-4B30-81EF-47122BD4D5AE}" type="sibTrans" cxnId="{37597540-8D36-47CE-BF91-CCF0EEEA1E9F}">
      <dgm:prSet/>
      <dgm:spPr/>
      <dgm:t>
        <a:bodyPr/>
        <a:lstStyle/>
        <a:p>
          <a:endParaRPr lang="en-US"/>
        </a:p>
      </dgm:t>
    </dgm:pt>
    <dgm:pt modelId="{3B271444-C2E2-4DBC-8C17-EF8BB639F0F0}">
      <dgm:prSet phldrT="[Κείμενο]" custT="1"/>
      <dgm:spPr/>
      <dgm:t>
        <a:bodyPr/>
        <a:lstStyle/>
        <a:p>
          <a:pPr algn="l"/>
          <a:endParaRPr lang="en-US" sz="1200" dirty="0"/>
        </a:p>
      </dgm:t>
    </dgm:pt>
    <dgm:pt modelId="{AC5EE1DA-8174-48E0-A155-7791684237C2}" type="parTrans" cxnId="{903986D0-35BA-45DC-B976-979508A405AC}">
      <dgm:prSet/>
      <dgm:spPr/>
      <dgm:t>
        <a:bodyPr/>
        <a:lstStyle/>
        <a:p>
          <a:endParaRPr lang="en-US"/>
        </a:p>
      </dgm:t>
    </dgm:pt>
    <dgm:pt modelId="{98958D47-4C68-4D65-A737-959E3EB8DDF3}" type="sibTrans" cxnId="{903986D0-35BA-45DC-B976-979508A405AC}">
      <dgm:prSet/>
      <dgm:spPr/>
      <dgm:t>
        <a:bodyPr/>
        <a:lstStyle/>
        <a:p>
          <a:endParaRPr lang="en-US"/>
        </a:p>
      </dgm:t>
    </dgm:pt>
    <dgm:pt modelId="{9BAEB7C6-E626-447A-BD3B-F46A0959FE96}">
      <dgm:prSet phldrT="[Κείμενο]" custT="1"/>
      <dgm:spPr/>
      <dgm:t>
        <a:bodyPr/>
        <a:lstStyle/>
        <a:p>
          <a:pPr algn="l"/>
          <a:endParaRPr lang="en-US" sz="1200" dirty="0"/>
        </a:p>
      </dgm:t>
    </dgm:pt>
    <dgm:pt modelId="{840B395E-7E41-4DBA-A2B7-68B8DC6C19F7}" type="parTrans" cxnId="{0C4B9F24-83F4-4CAE-A0BB-F0E74578D3F7}">
      <dgm:prSet/>
      <dgm:spPr/>
      <dgm:t>
        <a:bodyPr/>
        <a:lstStyle/>
        <a:p>
          <a:endParaRPr lang="en-US"/>
        </a:p>
      </dgm:t>
    </dgm:pt>
    <dgm:pt modelId="{83BEBB00-CA29-442C-8815-C19DD86BA011}" type="sibTrans" cxnId="{0C4B9F24-83F4-4CAE-A0BB-F0E74578D3F7}">
      <dgm:prSet/>
      <dgm:spPr/>
      <dgm:t>
        <a:bodyPr/>
        <a:lstStyle/>
        <a:p>
          <a:endParaRPr lang="en-US"/>
        </a:p>
      </dgm:t>
    </dgm:pt>
    <dgm:pt modelId="{DC213481-C660-4B37-804C-F63B87E1F897}">
      <dgm:prSet custT="1"/>
      <dgm:spPr/>
      <dgm:t>
        <a:bodyPr/>
        <a:lstStyle/>
        <a:p>
          <a:endParaRPr lang="en-US" sz="1400" dirty="0"/>
        </a:p>
      </dgm:t>
    </dgm:pt>
    <dgm:pt modelId="{69525AEA-E806-414F-BDF5-FF64CCA983D0}" type="parTrans" cxnId="{5429AC4A-CE01-45E0-B600-88D5A5C56DD6}">
      <dgm:prSet/>
      <dgm:spPr/>
      <dgm:t>
        <a:bodyPr/>
        <a:lstStyle/>
        <a:p>
          <a:endParaRPr lang="en-US"/>
        </a:p>
      </dgm:t>
    </dgm:pt>
    <dgm:pt modelId="{76AD3F2B-6108-4471-A5E5-76CED0BA1893}" type="sibTrans" cxnId="{5429AC4A-CE01-45E0-B600-88D5A5C56DD6}">
      <dgm:prSet/>
      <dgm:spPr/>
      <dgm:t>
        <a:bodyPr/>
        <a:lstStyle/>
        <a:p>
          <a:endParaRPr lang="en-US"/>
        </a:p>
      </dgm:t>
    </dgm:pt>
    <dgm:pt modelId="{22B617B7-7621-4019-BB2F-F9C4488578DA}">
      <dgm:prSet custT="1"/>
      <dgm:spPr/>
      <dgm:t>
        <a:bodyPr/>
        <a:lstStyle/>
        <a:p>
          <a:endParaRPr lang="en-US" sz="1400" dirty="0"/>
        </a:p>
      </dgm:t>
    </dgm:pt>
    <dgm:pt modelId="{037552F1-672D-41DB-9B71-4C908A39119D}" type="parTrans" cxnId="{5939CA3E-B3C1-49AB-8556-41A66E9D8477}">
      <dgm:prSet/>
      <dgm:spPr/>
      <dgm:t>
        <a:bodyPr/>
        <a:lstStyle/>
        <a:p>
          <a:endParaRPr lang="en-US"/>
        </a:p>
      </dgm:t>
    </dgm:pt>
    <dgm:pt modelId="{D0609518-08BF-48FE-9C10-BC638FD262E1}" type="sibTrans" cxnId="{5939CA3E-B3C1-49AB-8556-41A66E9D8477}">
      <dgm:prSet/>
      <dgm:spPr/>
      <dgm:t>
        <a:bodyPr/>
        <a:lstStyle/>
        <a:p>
          <a:endParaRPr lang="en-US"/>
        </a:p>
      </dgm:t>
    </dgm:pt>
    <dgm:pt modelId="{6AFAC2D7-EBAC-41AE-BEA3-C10C1A48C773}">
      <dgm:prSet custT="1"/>
      <dgm:spPr/>
      <dgm:t>
        <a:bodyPr/>
        <a:lstStyle/>
        <a:p>
          <a:endParaRPr lang="en-US" sz="1400" dirty="0"/>
        </a:p>
      </dgm:t>
    </dgm:pt>
    <dgm:pt modelId="{B5E077CD-52EA-403D-9D94-367E6BDD6955}" type="parTrans" cxnId="{F8350A31-B9E4-427C-86D4-E2FBD043F726}">
      <dgm:prSet/>
      <dgm:spPr/>
      <dgm:t>
        <a:bodyPr/>
        <a:lstStyle/>
        <a:p>
          <a:endParaRPr lang="en-US"/>
        </a:p>
      </dgm:t>
    </dgm:pt>
    <dgm:pt modelId="{05C1F761-4917-4952-A034-C2048603E5FB}" type="sibTrans" cxnId="{F8350A31-B9E4-427C-86D4-E2FBD043F726}">
      <dgm:prSet/>
      <dgm:spPr/>
      <dgm:t>
        <a:bodyPr/>
        <a:lstStyle/>
        <a:p>
          <a:endParaRPr lang="en-US"/>
        </a:p>
      </dgm:t>
    </dgm:pt>
    <dgm:pt modelId="{C0797ED7-AC32-4C9E-AB2F-08990EA4D8E4}" type="pres">
      <dgm:prSet presAssocID="{483DCCC7-8245-4C35-A57B-064DFD30EED3}" presName="Name0" presStyleCnt="0">
        <dgm:presLayoutVars>
          <dgm:dir/>
          <dgm:resizeHandles val="exact"/>
        </dgm:presLayoutVars>
      </dgm:prSet>
      <dgm:spPr/>
    </dgm:pt>
    <dgm:pt modelId="{9439A8E8-EDE4-46DF-A324-898FF8808FD4}" type="pres">
      <dgm:prSet presAssocID="{9184ECB5-9454-423F-B9B3-D1D91ED10E7A}" presName="node" presStyleLbl="node1" presStyleIdx="0" presStyleCnt="3" custScaleX="121592">
        <dgm:presLayoutVars>
          <dgm:bulletEnabled val="1"/>
        </dgm:presLayoutVars>
      </dgm:prSet>
      <dgm:spPr/>
    </dgm:pt>
    <dgm:pt modelId="{0DFA15A0-28D6-4943-8188-99CC807A470E}" type="pres">
      <dgm:prSet presAssocID="{DEE6648C-B3E4-4587-B524-5C6C931A7A01}" presName="sibTrans" presStyleCnt="0"/>
      <dgm:spPr/>
    </dgm:pt>
    <dgm:pt modelId="{7C7F1AC7-3EB3-41DC-A53A-1F839D9E390F}" type="pres">
      <dgm:prSet presAssocID="{F2781C30-FC14-4893-B6CD-AD89BD67BE74}" presName="node" presStyleLbl="node1" presStyleIdx="1" presStyleCnt="3">
        <dgm:presLayoutVars>
          <dgm:bulletEnabled val="1"/>
        </dgm:presLayoutVars>
      </dgm:prSet>
      <dgm:spPr/>
    </dgm:pt>
    <dgm:pt modelId="{40F7AD12-90D1-4215-8E9C-65015CBBEA20}" type="pres">
      <dgm:prSet presAssocID="{B3F01ADC-849C-4BD5-A4F6-66C502F350B6}" presName="sibTrans" presStyleCnt="0"/>
      <dgm:spPr/>
    </dgm:pt>
    <dgm:pt modelId="{1493376C-AFD7-4978-BDBB-909F0F968F27}" type="pres">
      <dgm:prSet presAssocID="{D3ACCF13-40EB-43E7-9388-E8B43C588451}" presName="node" presStyleLbl="node1" presStyleIdx="2" presStyleCnt="3" custScaleX="107364" custLinFactNeighborX="14213" custLinFactNeighborY="1028">
        <dgm:presLayoutVars>
          <dgm:bulletEnabled val="1"/>
        </dgm:presLayoutVars>
      </dgm:prSet>
      <dgm:spPr/>
    </dgm:pt>
  </dgm:ptLst>
  <dgm:cxnLst>
    <dgm:cxn modelId="{FFD5C315-C1E7-4066-8F5E-312A6E5B5EC0}" type="presOf" srcId="{C7CBA486-DB33-467B-9493-3EC95A08C4BD}" destId="{1493376C-AFD7-4978-BDBB-909F0F968F27}" srcOrd="0" destOrd="5" presId="urn:microsoft.com/office/officeart/2005/8/layout/hList6"/>
    <dgm:cxn modelId="{CBEA4C17-9351-49D7-92CB-B3887B54998E}" srcId="{F2781C30-FC14-4893-B6CD-AD89BD67BE74}" destId="{69DBEFF3-70B8-4B7A-B768-6CC2554F20CF}" srcOrd="6" destOrd="0" parTransId="{132FEB76-EE32-46B0-87BB-05688F486B54}" sibTransId="{8B7CDC2B-198A-4B39-A5C6-C0C252943C9E}"/>
    <dgm:cxn modelId="{92E2AB1F-ECE0-4E0D-908C-F3A4A018B0DF}" srcId="{9184ECB5-9454-423F-B9B3-D1D91ED10E7A}" destId="{749CD4FC-E46F-404F-976C-7BA73AAB3F99}" srcOrd="4" destOrd="0" parTransId="{1AA35264-94BA-46A2-AC48-0B97CECDCEF6}" sibTransId="{861FE5A6-F1D1-408B-8ED1-D7B6C1ED3D3F}"/>
    <dgm:cxn modelId="{3FCC3C24-723A-4584-A4A5-874B94D066B2}" type="presOf" srcId="{46E5E7A7-DA62-4D25-9625-2585797DCE10}" destId="{7C7F1AC7-3EB3-41DC-A53A-1F839D9E390F}" srcOrd="0" destOrd="2" presId="urn:microsoft.com/office/officeart/2005/8/layout/hList6"/>
    <dgm:cxn modelId="{0C4B9F24-83F4-4CAE-A0BB-F0E74578D3F7}" srcId="{F2781C30-FC14-4893-B6CD-AD89BD67BE74}" destId="{9BAEB7C6-E626-447A-BD3B-F46A0959FE96}" srcOrd="5" destOrd="0" parTransId="{840B395E-7E41-4DBA-A2B7-68B8DC6C19F7}" sibTransId="{83BEBB00-CA29-442C-8815-C19DD86BA011}"/>
    <dgm:cxn modelId="{193CA928-1927-4369-B00B-01A6C980F578}" type="presOf" srcId="{9184ECB5-9454-423F-B9B3-D1D91ED10E7A}" destId="{9439A8E8-EDE4-46DF-A324-898FF8808FD4}" srcOrd="0" destOrd="0" presId="urn:microsoft.com/office/officeart/2005/8/layout/hList6"/>
    <dgm:cxn modelId="{CB84E429-BC21-4DEA-AE2D-9E6BCF7A1F10}" type="presOf" srcId="{6AFAC2D7-EBAC-41AE-BEA3-C10C1A48C773}" destId="{1493376C-AFD7-4978-BDBB-909F0F968F27}" srcOrd="0" destOrd="6" presId="urn:microsoft.com/office/officeart/2005/8/layout/hList6"/>
    <dgm:cxn modelId="{6729E22F-0F3F-418D-BB13-A0D4E7564A53}" srcId="{F2781C30-FC14-4893-B6CD-AD89BD67BE74}" destId="{2ADDDE66-A005-4561-9B4F-7F8486E7D158}" srcOrd="2" destOrd="0" parTransId="{68BCA603-319E-4828-A328-49574E6CBB4C}" sibTransId="{398BAE8B-915F-495B-BE34-505C5024D1C5}"/>
    <dgm:cxn modelId="{F8350A31-B9E4-427C-86D4-E2FBD043F726}" srcId="{D3ACCF13-40EB-43E7-9388-E8B43C588451}" destId="{6AFAC2D7-EBAC-41AE-BEA3-C10C1A48C773}" srcOrd="5" destOrd="0" parTransId="{B5E077CD-52EA-403D-9D94-367E6BDD6955}" sibTransId="{05C1F761-4917-4952-A034-C2048603E5FB}"/>
    <dgm:cxn modelId="{5939CA3E-B3C1-49AB-8556-41A66E9D8477}" srcId="{D3ACCF13-40EB-43E7-9388-E8B43C588451}" destId="{22B617B7-7621-4019-BB2F-F9C4488578DA}" srcOrd="3" destOrd="0" parTransId="{037552F1-672D-41DB-9B71-4C908A39119D}" sibTransId="{D0609518-08BF-48FE-9C10-BC638FD262E1}"/>
    <dgm:cxn modelId="{D7F51B40-0F84-41F5-9A1C-D45479743A64}" type="presOf" srcId="{DC213481-C660-4B37-804C-F63B87E1F897}" destId="{1493376C-AFD7-4978-BDBB-909F0F968F27}" srcOrd="0" destOrd="2" presId="urn:microsoft.com/office/officeart/2005/8/layout/hList6"/>
    <dgm:cxn modelId="{37597540-8D36-47CE-BF91-CCF0EEEA1E9F}" srcId="{F2781C30-FC14-4893-B6CD-AD89BD67BE74}" destId="{46E5E7A7-DA62-4D25-9625-2585797DCE10}" srcOrd="1" destOrd="0" parTransId="{1569FC9A-3465-4B08-8926-AE5E3E19299F}" sibTransId="{CE93D053-065A-4B30-81EF-47122BD4D5AE}"/>
    <dgm:cxn modelId="{26F56C5F-859D-456B-888D-22AA815B6E64}" srcId="{9184ECB5-9454-423F-B9B3-D1D91ED10E7A}" destId="{D98EB6F1-05FF-4738-92B1-AE153B21A31D}" srcOrd="3" destOrd="0" parTransId="{E5D69A28-8CC6-4001-BDBA-265083CBA29E}" sibTransId="{D72EDCD7-B4D0-403E-B392-2FCDC1A44C41}"/>
    <dgm:cxn modelId="{13D22148-B318-4037-B1D5-21EC77E7D0E5}" type="presOf" srcId="{FE0CD3D1-2C29-4D5E-9364-253B67F9E09F}" destId="{7C7F1AC7-3EB3-41DC-A53A-1F839D9E390F}" srcOrd="0" destOrd="5" presId="urn:microsoft.com/office/officeart/2005/8/layout/hList6"/>
    <dgm:cxn modelId="{5429AC4A-CE01-45E0-B600-88D5A5C56DD6}" srcId="{D3ACCF13-40EB-43E7-9388-E8B43C588451}" destId="{DC213481-C660-4B37-804C-F63B87E1F897}" srcOrd="1" destOrd="0" parTransId="{69525AEA-E806-414F-BDF5-FF64CCA983D0}" sibTransId="{76AD3F2B-6108-4471-A5E5-76CED0BA1893}"/>
    <dgm:cxn modelId="{08EE2E6E-7CE1-497C-A65A-B70E83594196}" srcId="{9184ECB5-9454-423F-B9B3-D1D91ED10E7A}" destId="{DC8F2FCE-A6F8-4A73-810D-7F452D8BADD0}" srcOrd="0" destOrd="0" parTransId="{FDBCE62E-336A-43A9-9EE7-60FDF80DD344}" sibTransId="{9EE4EFE0-160B-475F-BEC2-A77885C79133}"/>
    <dgm:cxn modelId="{E39D906E-6CD0-4494-A773-FC1AA56F0090}" type="presOf" srcId="{DC8F2FCE-A6F8-4A73-810D-7F452D8BADD0}" destId="{9439A8E8-EDE4-46DF-A324-898FF8808FD4}" srcOrd="0" destOrd="1" presId="urn:microsoft.com/office/officeart/2005/8/layout/hList6"/>
    <dgm:cxn modelId="{4354C86F-7592-4415-A6B7-2935022EE431}" type="presOf" srcId="{22B617B7-7621-4019-BB2F-F9C4488578DA}" destId="{1493376C-AFD7-4978-BDBB-909F0F968F27}" srcOrd="0" destOrd="4" presId="urn:microsoft.com/office/officeart/2005/8/layout/hList6"/>
    <dgm:cxn modelId="{153AC151-1327-4E33-842F-21D48415E395}" type="presOf" srcId="{9BAEB7C6-E626-447A-BD3B-F46A0959FE96}" destId="{7C7F1AC7-3EB3-41DC-A53A-1F839D9E390F}" srcOrd="0" destOrd="6" presId="urn:microsoft.com/office/officeart/2005/8/layout/hList6"/>
    <dgm:cxn modelId="{06F4C453-F953-4B29-B658-4DD670D64B6E}" type="presOf" srcId="{1E610973-0950-4F4E-8120-066CA94D177D}" destId="{9439A8E8-EDE4-46DF-A324-898FF8808FD4}" srcOrd="0" destOrd="2" presId="urn:microsoft.com/office/officeart/2005/8/layout/hList6"/>
    <dgm:cxn modelId="{B2762A57-C0DC-4C53-BE5A-9A280112850B}" type="presOf" srcId="{483DCCC7-8245-4C35-A57B-064DFD30EED3}" destId="{C0797ED7-AC32-4C9E-AB2F-08990EA4D8E4}" srcOrd="0" destOrd="0" presId="urn:microsoft.com/office/officeart/2005/8/layout/hList6"/>
    <dgm:cxn modelId="{4E418E5A-085D-4AA7-B25F-BCD7B62080A8}" srcId="{9184ECB5-9454-423F-B9B3-D1D91ED10E7A}" destId="{BA87767D-6849-43F6-AD72-EE58BE54D8B0}" srcOrd="2" destOrd="0" parTransId="{8270F635-BCB2-46E7-AAAD-97C71C222464}" sibTransId="{C6C94BB9-48DD-49C4-9D75-1C95EDE07DFD}"/>
    <dgm:cxn modelId="{BB19657C-FA3E-468F-9A47-8217E38B327A}" type="presOf" srcId="{29ED930C-5F37-4DDD-904C-ED43EC74C04F}" destId="{7C7F1AC7-3EB3-41DC-A53A-1F839D9E390F}" srcOrd="0" destOrd="1" presId="urn:microsoft.com/office/officeart/2005/8/layout/hList6"/>
    <dgm:cxn modelId="{0CE41C7F-9780-4241-8CFF-E65F7ECEF8B5}" srcId="{D3ACCF13-40EB-43E7-9388-E8B43C588451}" destId="{C7CBA486-DB33-467B-9493-3EC95A08C4BD}" srcOrd="4" destOrd="0" parTransId="{5CD14AC1-C10A-460B-89AD-CD009DA9CECF}" sibTransId="{0E7DE137-26CD-40C4-85C4-CBBD04223DD7}"/>
    <dgm:cxn modelId="{546B8C7F-2D5B-4FFA-8C7D-D1BEABBE01DA}" type="presOf" srcId="{69DBEFF3-70B8-4B7A-B768-6CC2554F20CF}" destId="{7C7F1AC7-3EB3-41DC-A53A-1F839D9E390F}" srcOrd="0" destOrd="7" presId="urn:microsoft.com/office/officeart/2005/8/layout/hList6"/>
    <dgm:cxn modelId="{E43EAF81-C579-4F34-AFEB-6D1FC8B8050F}" srcId="{483DCCC7-8245-4C35-A57B-064DFD30EED3}" destId="{9184ECB5-9454-423F-B9B3-D1D91ED10E7A}" srcOrd="0" destOrd="0" parTransId="{C0E2444B-45B8-4C7E-BAC4-B2EB00EFB906}" sibTransId="{DEE6648C-B3E4-4587-B524-5C6C931A7A01}"/>
    <dgm:cxn modelId="{6E20B981-FDC7-428C-877E-FA89818E46D0}" type="presOf" srcId="{749CD4FC-E46F-404F-976C-7BA73AAB3F99}" destId="{9439A8E8-EDE4-46DF-A324-898FF8808FD4}" srcOrd="0" destOrd="5" presId="urn:microsoft.com/office/officeart/2005/8/layout/hList6"/>
    <dgm:cxn modelId="{6F8C6885-D977-423E-A76E-3549F942F661}" srcId="{F2781C30-FC14-4893-B6CD-AD89BD67BE74}" destId="{29ED930C-5F37-4DDD-904C-ED43EC74C04F}" srcOrd="0" destOrd="0" parTransId="{72E6FB04-1FE0-4BF3-ABE4-C60F4333623F}" sibTransId="{A7DCA2AD-E12A-44E1-BC0E-F00128555264}"/>
    <dgm:cxn modelId="{0A26778C-5020-4660-A261-319081242EF5}" srcId="{F2781C30-FC14-4893-B6CD-AD89BD67BE74}" destId="{FE0CD3D1-2C29-4D5E-9364-253B67F9E09F}" srcOrd="4" destOrd="0" parTransId="{C7F11FD3-614D-43F9-B921-F3BE58E1DD97}" sibTransId="{9646F39C-172D-4E29-80C3-B7515B28BDC4}"/>
    <dgm:cxn modelId="{D12FCA93-10E3-4797-97AF-D39BBBA3AE80}" type="presOf" srcId="{3B271444-C2E2-4DBC-8C17-EF8BB639F0F0}" destId="{7C7F1AC7-3EB3-41DC-A53A-1F839D9E390F}" srcOrd="0" destOrd="4" presId="urn:microsoft.com/office/officeart/2005/8/layout/hList6"/>
    <dgm:cxn modelId="{D17B409B-244C-4A1A-AEBB-0DC928BBD5EC}" srcId="{483DCCC7-8245-4C35-A57B-064DFD30EED3}" destId="{F2781C30-FC14-4893-B6CD-AD89BD67BE74}" srcOrd="1" destOrd="0" parTransId="{3F930377-E636-4473-97B0-924EF4B86A1B}" sibTransId="{B3F01ADC-849C-4BD5-A4F6-66C502F350B6}"/>
    <dgm:cxn modelId="{3A3E819B-5BD8-4A9F-8250-8364218AE428}" type="presOf" srcId="{F2781C30-FC14-4893-B6CD-AD89BD67BE74}" destId="{7C7F1AC7-3EB3-41DC-A53A-1F839D9E390F}" srcOrd="0" destOrd="0" presId="urn:microsoft.com/office/officeart/2005/8/layout/hList6"/>
    <dgm:cxn modelId="{A385C0A1-59FE-4141-B00D-8757B8C9C272}" type="presOf" srcId="{BA87767D-6849-43F6-AD72-EE58BE54D8B0}" destId="{9439A8E8-EDE4-46DF-A324-898FF8808FD4}" srcOrd="0" destOrd="3" presId="urn:microsoft.com/office/officeart/2005/8/layout/hList6"/>
    <dgm:cxn modelId="{BBA331A2-628E-4A38-A690-B1A582F28377}" srcId="{483DCCC7-8245-4C35-A57B-064DFD30EED3}" destId="{D3ACCF13-40EB-43E7-9388-E8B43C588451}" srcOrd="2" destOrd="0" parTransId="{487D02EB-B839-414A-843A-048A33874D2B}" sibTransId="{6C9CA3E4-05A4-4FB5-8943-8BE88A4CB634}"/>
    <dgm:cxn modelId="{4401E0A5-E282-4EF4-82EC-BAB4EAD4175E}" srcId="{D3ACCF13-40EB-43E7-9388-E8B43C588451}" destId="{55A37492-AE56-4130-A3A8-43088137844B}" srcOrd="0" destOrd="0" parTransId="{C7C337DA-5155-451A-BCC5-99583FA8B191}" sibTransId="{42230F5B-48A6-40C2-8FF8-CB8018BC79E8}"/>
    <dgm:cxn modelId="{0381BDB9-0708-444A-8D8F-8D4DDFD15EF8}" type="presOf" srcId="{6E574C35-1C18-4D82-8D1C-012CB3EDE18C}" destId="{1493376C-AFD7-4978-BDBB-909F0F968F27}" srcOrd="0" destOrd="7" presId="urn:microsoft.com/office/officeart/2005/8/layout/hList6"/>
    <dgm:cxn modelId="{423C9DC1-50C2-429F-A786-C7CEF71D9B95}" type="presOf" srcId="{55A37492-AE56-4130-A3A8-43088137844B}" destId="{1493376C-AFD7-4978-BDBB-909F0F968F27}" srcOrd="0" destOrd="1" presId="urn:microsoft.com/office/officeart/2005/8/layout/hList6"/>
    <dgm:cxn modelId="{578A70C4-E67E-404C-8145-6EC594E92861}" type="presOf" srcId="{2ADDDE66-A005-4561-9B4F-7F8486E7D158}" destId="{7C7F1AC7-3EB3-41DC-A53A-1F839D9E390F}" srcOrd="0" destOrd="3" presId="urn:microsoft.com/office/officeart/2005/8/layout/hList6"/>
    <dgm:cxn modelId="{DD2FDDC4-D951-488B-AF87-6BDA7FFC33EF}" srcId="{D3ACCF13-40EB-43E7-9388-E8B43C588451}" destId="{6E574C35-1C18-4D82-8D1C-012CB3EDE18C}" srcOrd="6" destOrd="0" parTransId="{DD834DCB-336F-4BB2-958D-6AAC3BF8A4F8}" sibTransId="{AB359138-5AC5-4229-B755-31DFB99F067E}"/>
    <dgm:cxn modelId="{AA5E82C5-068C-4A7D-A3AF-6AD8DDC8A765}" srcId="{D3ACCF13-40EB-43E7-9388-E8B43C588451}" destId="{A731C941-CEA7-47BA-9774-7E71E6E3D3A5}" srcOrd="2" destOrd="0" parTransId="{DC124A17-5643-40B5-9689-8E4788088E13}" sibTransId="{D28135CE-FD9D-4571-BD2A-FCFF5D633650}"/>
    <dgm:cxn modelId="{903986D0-35BA-45DC-B976-979508A405AC}" srcId="{F2781C30-FC14-4893-B6CD-AD89BD67BE74}" destId="{3B271444-C2E2-4DBC-8C17-EF8BB639F0F0}" srcOrd="3" destOrd="0" parTransId="{AC5EE1DA-8174-48E0-A155-7791684237C2}" sibTransId="{98958D47-4C68-4D65-A737-959E3EB8DDF3}"/>
    <dgm:cxn modelId="{AEC885D7-4642-494D-B4B5-E965349F6090}" type="presOf" srcId="{A731C941-CEA7-47BA-9774-7E71E6E3D3A5}" destId="{1493376C-AFD7-4978-BDBB-909F0F968F27}" srcOrd="0" destOrd="3" presId="urn:microsoft.com/office/officeart/2005/8/layout/hList6"/>
    <dgm:cxn modelId="{BF8BFCDD-B9CE-4A15-A00A-97D618FA8CB0}" type="presOf" srcId="{D3ACCF13-40EB-43E7-9388-E8B43C588451}" destId="{1493376C-AFD7-4978-BDBB-909F0F968F27}" srcOrd="0" destOrd="0" presId="urn:microsoft.com/office/officeart/2005/8/layout/hList6"/>
    <dgm:cxn modelId="{2333B9E6-6B5D-4055-829E-5818E46DD839}" srcId="{9184ECB5-9454-423F-B9B3-D1D91ED10E7A}" destId="{1E610973-0950-4F4E-8120-066CA94D177D}" srcOrd="1" destOrd="0" parTransId="{6F47E109-77A2-4F00-A833-1B07C0891E1F}" sibTransId="{7C9753AD-D8AE-4976-ADB6-CB9DA5436DD5}"/>
    <dgm:cxn modelId="{2E140DF2-8244-48CA-9459-1807170DB454}" type="presOf" srcId="{D98EB6F1-05FF-4738-92B1-AE153B21A31D}" destId="{9439A8E8-EDE4-46DF-A324-898FF8808FD4}" srcOrd="0" destOrd="4" presId="urn:microsoft.com/office/officeart/2005/8/layout/hList6"/>
    <dgm:cxn modelId="{DEC4970A-F962-4029-A507-FCAC7D256306}" type="presParOf" srcId="{C0797ED7-AC32-4C9E-AB2F-08990EA4D8E4}" destId="{9439A8E8-EDE4-46DF-A324-898FF8808FD4}" srcOrd="0" destOrd="0" presId="urn:microsoft.com/office/officeart/2005/8/layout/hList6"/>
    <dgm:cxn modelId="{71E5447D-841C-4739-BB12-418BF4108724}" type="presParOf" srcId="{C0797ED7-AC32-4C9E-AB2F-08990EA4D8E4}" destId="{0DFA15A0-28D6-4943-8188-99CC807A470E}" srcOrd="1" destOrd="0" presId="urn:microsoft.com/office/officeart/2005/8/layout/hList6"/>
    <dgm:cxn modelId="{94E1E699-4242-4DA0-A825-7C41E324CDAF}" type="presParOf" srcId="{C0797ED7-AC32-4C9E-AB2F-08990EA4D8E4}" destId="{7C7F1AC7-3EB3-41DC-A53A-1F839D9E390F}" srcOrd="2" destOrd="0" presId="urn:microsoft.com/office/officeart/2005/8/layout/hList6"/>
    <dgm:cxn modelId="{DF824091-E07C-4AB8-A326-1651DCBCFA12}" type="presParOf" srcId="{C0797ED7-AC32-4C9E-AB2F-08990EA4D8E4}" destId="{40F7AD12-90D1-4215-8E9C-65015CBBEA20}" srcOrd="3" destOrd="0" presId="urn:microsoft.com/office/officeart/2005/8/layout/hList6"/>
    <dgm:cxn modelId="{76A28C58-451C-43A3-BAF3-5D901DE927B4}" type="presParOf" srcId="{C0797ED7-AC32-4C9E-AB2F-08990EA4D8E4}" destId="{1493376C-AFD7-4978-BDBB-909F0F968F27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9581265-FF35-4225-B69B-E9F27B24DC84}" type="doc">
      <dgm:prSet loTypeId="urn:microsoft.com/office/officeart/2005/8/layout/radial1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89B13D2-33BF-4095-9236-096079800DC1}">
      <dgm:prSet phldrT="[Κείμενο]" custT="1"/>
      <dgm:spPr/>
      <dgm:t>
        <a:bodyPr/>
        <a:lstStyle/>
        <a:p>
          <a:r>
            <a:rPr lang="el-GR" sz="2400" dirty="0"/>
            <a:t>Περιλαμβάνει</a:t>
          </a:r>
          <a:endParaRPr lang="en-US" sz="2400" dirty="0"/>
        </a:p>
      </dgm:t>
    </dgm:pt>
    <dgm:pt modelId="{8AF0BE38-122F-4793-8130-5463842F0732}" type="parTrans" cxnId="{431FBEFD-4E3D-48AF-8805-32442E979797}">
      <dgm:prSet/>
      <dgm:spPr/>
      <dgm:t>
        <a:bodyPr/>
        <a:lstStyle/>
        <a:p>
          <a:endParaRPr lang="en-US" sz="3600"/>
        </a:p>
      </dgm:t>
    </dgm:pt>
    <dgm:pt modelId="{4C134D41-0905-4F18-843D-6F56833F9F65}" type="sibTrans" cxnId="{431FBEFD-4E3D-48AF-8805-32442E979797}">
      <dgm:prSet/>
      <dgm:spPr/>
      <dgm:t>
        <a:bodyPr/>
        <a:lstStyle/>
        <a:p>
          <a:endParaRPr lang="en-US" sz="3600"/>
        </a:p>
      </dgm:t>
    </dgm:pt>
    <dgm:pt modelId="{3E8503E2-6A0B-4659-AA13-808283355567}">
      <dgm:prSet custT="1"/>
      <dgm:spPr/>
      <dgm:t>
        <a:bodyPr/>
        <a:lstStyle/>
        <a:p>
          <a:r>
            <a:rPr lang="el-GR" sz="1200" b="1" dirty="0"/>
            <a:t>Συστήματα Ζώνης Ασφαλείας Με </a:t>
          </a:r>
          <a:r>
            <a:rPr lang="el-GR" sz="1200" b="1" dirty="0" err="1"/>
            <a:t>Προεντατήρα</a:t>
          </a:r>
          <a:r>
            <a:rPr lang="en-US" sz="1200" b="1" dirty="0"/>
            <a:t>.</a:t>
          </a:r>
        </a:p>
      </dgm:t>
    </dgm:pt>
    <dgm:pt modelId="{2F3F6216-0936-4692-990B-8402F403D137}" type="parTrans" cxnId="{09F0438C-13E4-4085-8372-D299913D6C21}">
      <dgm:prSet custT="1"/>
      <dgm:spPr/>
      <dgm:t>
        <a:bodyPr/>
        <a:lstStyle/>
        <a:p>
          <a:endParaRPr lang="en-US" sz="1000"/>
        </a:p>
      </dgm:t>
    </dgm:pt>
    <dgm:pt modelId="{10050590-1708-4A60-8F08-59FA8CAD9994}" type="sibTrans" cxnId="{09F0438C-13E4-4085-8372-D299913D6C21}">
      <dgm:prSet/>
      <dgm:spPr/>
      <dgm:t>
        <a:bodyPr/>
        <a:lstStyle/>
        <a:p>
          <a:endParaRPr lang="en-US" sz="3600"/>
        </a:p>
      </dgm:t>
    </dgm:pt>
    <dgm:pt modelId="{3FB0394D-D84B-4DAE-B18C-B29ED719DEDD}">
      <dgm:prSet custT="1"/>
      <dgm:spPr/>
      <dgm:t>
        <a:bodyPr/>
        <a:lstStyle/>
        <a:p>
          <a:r>
            <a:rPr lang="el-GR" sz="1200" b="1" dirty="0"/>
            <a:t>Κάθισμα Προστασίας Αντί-Βύθισης</a:t>
          </a:r>
          <a:r>
            <a:rPr lang="en-US" sz="1800" b="1" dirty="0"/>
            <a:t>.</a:t>
          </a:r>
        </a:p>
      </dgm:t>
    </dgm:pt>
    <dgm:pt modelId="{CBD705C4-4626-40A4-93C8-B4C6DE58B01F}" type="parTrans" cxnId="{38A952ED-479E-466A-B88E-D1349331B855}">
      <dgm:prSet custT="1"/>
      <dgm:spPr/>
      <dgm:t>
        <a:bodyPr/>
        <a:lstStyle/>
        <a:p>
          <a:endParaRPr lang="en-US" sz="1000"/>
        </a:p>
      </dgm:t>
    </dgm:pt>
    <dgm:pt modelId="{09A55A39-E402-4B91-BA19-544D8FD2B9AD}" type="sibTrans" cxnId="{38A952ED-479E-466A-B88E-D1349331B855}">
      <dgm:prSet/>
      <dgm:spPr/>
      <dgm:t>
        <a:bodyPr/>
        <a:lstStyle/>
        <a:p>
          <a:endParaRPr lang="en-US" sz="3600"/>
        </a:p>
      </dgm:t>
    </dgm:pt>
    <dgm:pt modelId="{76679F54-383C-47C3-B354-BABC0CE31185}">
      <dgm:prSet custT="1"/>
      <dgm:spPr/>
      <dgm:t>
        <a:bodyPr/>
        <a:lstStyle/>
        <a:p>
          <a:r>
            <a:rPr lang="el-GR" sz="1200" b="1" dirty="0"/>
            <a:t>Αερόσακοι Οδηγού – Συνοδηγού- Συνεπιβατών.</a:t>
          </a:r>
          <a:endParaRPr lang="en-US" sz="1200" b="1" dirty="0"/>
        </a:p>
      </dgm:t>
    </dgm:pt>
    <dgm:pt modelId="{103140C1-B4F7-4826-8F3A-4477AF3F7ED2}" type="parTrans" cxnId="{1FFA5576-F485-4132-B767-6BCFA9B4B932}">
      <dgm:prSet custT="1"/>
      <dgm:spPr/>
      <dgm:t>
        <a:bodyPr/>
        <a:lstStyle/>
        <a:p>
          <a:endParaRPr lang="en-US" sz="1000"/>
        </a:p>
      </dgm:t>
    </dgm:pt>
    <dgm:pt modelId="{5BB27677-1F95-41BE-948B-CB11CDD218CC}" type="sibTrans" cxnId="{1FFA5576-F485-4132-B767-6BCFA9B4B932}">
      <dgm:prSet/>
      <dgm:spPr/>
      <dgm:t>
        <a:bodyPr/>
        <a:lstStyle/>
        <a:p>
          <a:endParaRPr lang="en-US" sz="3600"/>
        </a:p>
      </dgm:t>
    </dgm:pt>
    <dgm:pt modelId="{9C40AE24-B505-4010-9156-2510DEBD6ABD}">
      <dgm:prSet custT="1"/>
      <dgm:spPr/>
      <dgm:t>
        <a:bodyPr/>
        <a:lstStyle/>
        <a:p>
          <a:r>
            <a:rPr lang="el-GR" sz="1200" b="1" dirty="0"/>
            <a:t>Πλευρικοί Αερόσακοι. </a:t>
          </a:r>
          <a:endParaRPr lang="en-US" sz="1200" b="1" dirty="0"/>
        </a:p>
      </dgm:t>
    </dgm:pt>
    <dgm:pt modelId="{8966027D-4AB0-4374-9C7E-1CA81D0BB78A}" type="parTrans" cxnId="{64FBD937-0E84-4D90-808C-0F7B0077A0AA}">
      <dgm:prSet custT="1"/>
      <dgm:spPr/>
      <dgm:t>
        <a:bodyPr/>
        <a:lstStyle/>
        <a:p>
          <a:endParaRPr lang="en-US" sz="1000"/>
        </a:p>
      </dgm:t>
    </dgm:pt>
    <dgm:pt modelId="{616C8EEC-B73C-4D7D-A636-8A231466FEF5}" type="sibTrans" cxnId="{64FBD937-0E84-4D90-808C-0F7B0077A0AA}">
      <dgm:prSet/>
      <dgm:spPr/>
      <dgm:t>
        <a:bodyPr/>
        <a:lstStyle/>
        <a:p>
          <a:endParaRPr lang="en-US" sz="3600"/>
        </a:p>
      </dgm:t>
    </dgm:pt>
    <dgm:pt modelId="{FBBA90C6-05CB-4569-8721-6D203673616C}">
      <dgm:prSet custT="1"/>
      <dgm:spPr/>
      <dgm:t>
        <a:bodyPr/>
        <a:lstStyle/>
        <a:p>
          <a:r>
            <a:rPr lang="el-GR" sz="1200" b="1" dirty="0"/>
            <a:t>Αερόσακοι Κεφαλής</a:t>
          </a:r>
          <a:r>
            <a:rPr lang="el-GR" sz="1050" dirty="0"/>
            <a:t>. </a:t>
          </a:r>
          <a:endParaRPr lang="en-US" sz="1050" dirty="0"/>
        </a:p>
      </dgm:t>
    </dgm:pt>
    <dgm:pt modelId="{9A26856F-06ED-4BD4-9E7E-DD4959634C3A}" type="parTrans" cxnId="{23CE1D6A-F48F-4063-AD18-C8E2B179A5A4}">
      <dgm:prSet custT="1"/>
      <dgm:spPr/>
      <dgm:t>
        <a:bodyPr/>
        <a:lstStyle/>
        <a:p>
          <a:endParaRPr lang="en-US" sz="1000"/>
        </a:p>
      </dgm:t>
    </dgm:pt>
    <dgm:pt modelId="{32C60CF2-C684-408C-8BB7-FF322A281B08}" type="sibTrans" cxnId="{23CE1D6A-F48F-4063-AD18-C8E2B179A5A4}">
      <dgm:prSet/>
      <dgm:spPr/>
      <dgm:t>
        <a:bodyPr/>
        <a:lstStyle/>
        <a:p>
          <a:endParaRPr lang="en-US" sz="3600"/>
        </a:p>
      </dgm:t>
    </dgm:pt>
    <dgm:pt modelId="{155329DE-8E06-442C-94AF-30EA2CC4DE6C}">
      <dgm:prSet custT="1"/>
      <dgm:spPr/>
      <dgm:t>
        <a:bodyPr/>
        <a:lstStyle/>
        <a:p>
          <a:r>
            <a:rPr lang="el-GR" sz="1200" b="1" dirty="0"/>
            <a:t>Αερόσακοι Γονάτων.</a:t>
          </a:r>
          <a:endParaRPr lang="en-US" sz="1200" b="1" dirty="0"/>
        </a:p>
      </dgm:t>
    </dgm:pt>
    <dgm:pt modelId="{E76EAFA3-A9C9-4F7A-AE58-884669103304}" type="parTrans" cxnId="{B7A10042-C19E-4EA5-999F-393B70DD3111}">
      <dgm:prSet custT="1"/>
      <dgm:spPr/>
      <dgm:t>
        <a:bodyPr/>
        <a:lstStyle/>
        <a:p>
          <a:endParaRPr lang="en-US" sz="1000"/>
        </a:p>
      </dgm:t>
    </dgm:pt>
    <dgm:pt modelId="{7B5BB35C-2FF5-44DB-97C4-B7ADF2D9AEE3}" type="sibTrans" cxnId="{B7A10042-C19E-4EA5-999F-393B70DD3111}">
      <dgm:prSet/>
      <dgm:spPr/>
      <dgm:t>
        <a:bodyPr/>
        <a:lstStyle/>
        <a:p>
          <a:endParaRPr lang="en-US" sz="3600"/>
        </a:p>
      </dgm:t>
    </dgm:pt>
    <dgm:pt modelId="{EC504AE7-5B80-40A7-A76F-1B9CFEAEA21C}">
      <dgm:prSet custT="1"/>
      <dgm:spPr/>
      <dgm:t>
        <a:bodyPr/>
        <a:lstStyle/>
        <a:p>
          <a:r>
            <a:rPr lang="el-GR" sz="1200" b="1" dirty="0"/>
            <a:t>Κολόνα Τιμονιού Ασφάλειας.</a:t>
          </a:r>
          <a:endParaRPr lang="en-US" sz="1200" b="1" dirty="0"/>
        </a:p>
      </dgm:t>
    </dgm:pt>
    <dgm:pt modelId="{92026093-5112-4F20-A380-64CC02185ED9}" type="parTrans" cxnId="{D530DD61-733F-4319-81B9-E895ED60D035}">
      <dgm:prSet custT="1"/>
      <dgm:spPr/>
      <dgm:t>
        <a:bodyPr/>
        <a:lstStyle/>
        <a:p>
          <a:endParaRPr lang="en-US" sz="1000"/>
        </a:p>
      </dgm:t>
    </dgm:pt>
    <dgm:pt modelId="{CA0A8EDF-2BEF-4546-BBF9-879A34AC6737}" type="sibTrans" cxnId="{D530DD61-733F-4319-81B9-E895ED60D035}">
      <dgm:prSet/>
      <dgm:spPr/>
      <dgm:t>
        <a:bodyPr/>
        <a:lstStyle/>
        <a:p>
          <a:endParaRPr lang="en-US" sz="3600"/>
        </a:p>
      </dgm:t>
    </dgm:pt>
    <dgm:pt modelId="{72C21ED0-C92D-4291-91BD-5FDE5322DBDE}">
      <dgm:prSet custT="1"/>
      <dgm:spPr/>
      <dgm:t>
        <a:bodyPr/>
        <a:lstStyle/>
        <a:p>
          <a:r>
            <a:rPr lang="el-GR" sz="1200" b="1" dirty="0"/>
            <a:t>Σύνθετοι υαλοπίνακες ασφαλείας</a:t>
          </a:r>
          <a:r>
            <a:rPr lang="en-US" sz="1200" b="1" dirty="0"/>
            <a:t>.</a:t>
          </a:r>
        </a:p>
      </dgm:t>
    </dgm:pt>
    <dgm:pt modelId="{6BE68D27-B0F1-4479-82EF-4F034E95F1FD}" type="parTrans" cxnId="{37FD4A55-08B0-4979-BDC0-41407F975BF6}">
      <dgm:prSet custT="1"/>
      <dgm:spPr/>
      <dgm:t>
        <a:bodyPr/>
        <a:lstStyle/>
        <a:p>
          <a:endParaRPr lang="en-US" sz="1000"/>
        </a:p>
      </dgm:t>
    </dgm:pt>
    <dgm:pt modelId="{B42960B0-9E0B-4833-9089-62FF259CA5EA}" type="sibTrans" cxnId="{37FD4A55-08B0-4979-BDC0-41407F975BF6}">
      <dgm:prSet/>
      <dgm:spPr/>
      <dgm:t>
        <a:bodyPr/>
        <a:lstStyle/>
        <a:p>
          <a:endParaRPr lang="en-US" sz="3600"/>
        </a:p>
      </dgm:t>
    </dgm:pt>
    <dgm:pt modelId="{FE95E7F2-D6CF-4FDE-B36D-B656446A1D0D}" type="pres">
      <dgm:prSet presAssocID="{B9581265-FF35-4225-B69B-E9F27B24DC8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A01EA76-F181-4A35-8229-DCB1FEEB611A}" type="pres">
      <dgm:prSet presAssocID="{889B13D2-33BF-4095-9236-096079800DC1}" presName="centerShape" presStyleLbl="node0" presStyleIdx="0" presStyleCnt="1" custScaleX="306353" custScaleY="194513" custLinFactNeighborX="-613"/>
      <dgm:spPr/>
    </dgm:pt>
    <dgm:pt modelId="{8CC3E206-2DD0-4471-8A49-4EE63F1B76FE}" type="pres">
      <dgm:prSet presAssocID="{2F3F6216-0936-4692-990B-8402F403D137}" presName="Name9" presStyleLbl="parChTrans1D2" presStyleIdx="0" presStyleCnt="8"/>
      <dgm:spPr/>
    </dgm:pt>
    <dgm:pt modelId="{90FAA68E-F12C-41F7-9771-271E30383A73}" type="pres">
      <dgm:prSet presAssocID="{2F3F6216-0936-4692-990B-8402F403D137}" presName="connTx" presStyleLbl="parChTrans1D2" presStyleIdx="0" presStyleCnt="8"/>
      <dgm:spPr/>
    </dgm:pt>
    <dgm:pt modelId="{731F29B1-5EC0-42FF-813A-0F54BFCD6CBF}" type="pres">
      <dgm:prSet presAssocID="{3E8503E2-6A0B-4659-AA13-808283355567}" presName="node" presStyleLbl="node1" presStyleIdx="0" presStyleCnt="8" custScaleX="311416" custScaleY="84976" custRadScaleRad="104087" custRadScaleInc="-5951">
        <dgm:presLayoutVars>
          <dgm:bulletEnabled val="1"/>
        </dgm:presLayoutVars>
      </dgm:prSet>
      <dgm:spPr/>
    </dgm:pt>
    <dgm:pt modelId="{83CA8777-48C7-46AA-AB44-E080A8939B8D}" type="pres">
      <dgm:prSet presAssocID="{103140C1-B4F7-4826-8F3A-4477AF3F7ED2}" presName="Name9" presStyleLbl="parChTrans1D2" presStyleIdx="1" presStyleCnt="8"/>
      <dgm:spPr/>
    </dgm:pt>
    <dgm:pt modelId="{ADB0E055-6A1A-4124-A784-6A53F12BB603}" type="pres">
      <dgm:prSet presAssocID="{103140C1-B4F7-4826-8F3A-4477AF3F7ED2}" presName="connTx" presStyleLbl="parChTrans1D2" presStyleIdx="1" presStyleCnt="8"/>
      <dgm:spPr/>
    </dgm:pt>
    <dgm:pt modelId="{12D4CC77-E74E-4209-A295-4D0352A56F5D}" type="pres">
      <dgm:prSet presAssocID="{76679F54-383C-47C3-B354-BABC0CE31185}" presName="node" presStyleLbl="node1" presStyleIdx="1" presStyleCnt="8" custScaleX="230570" custScaleY="147164" custRadScaleRad="273471" custRadScaleInc="118392">
        <dgm:presLayoutVars>
          <dgm:bulletEnabled val="1"/>
        </dgm:presLayoutVars>
      </dgm:prSet>
      <dgm:spPr/>
    </dgm:pt>
    <dgm:pt modelId="{FB294FD8-D2D3-48B1-983B-8086C62774D6}" type="pres">
      <dgm:prSet presAssocID="{8966027D-4AB0-4374-9C7E-1CA81D0BB78A}" presName="Name9" presStyleLbl="parChTrans1D2" presStyleIdx="2" presStyleCnt="8"/>
      <dgm:spPr/>
    </dgm:pt>
    <dgm:pt modelId="{3BFFD913-D8C5-46D3-98E9-75CA1B56B90F}" type="pres">
      <dgm:prSet presAssocID="{8966027D-4AB0-4374-9C7E-1CA81D0BB78A}" presName="connTx" presStyleLbl="parChTrans1D2" presStyleIdx="2" presStyleCnt="8"/>
      <dgm:spPr/>
    </dgm:pt>
    <dgm:pt modelId="{D853023F-1EA8-4F7B-BAD9-A0240D4279D3}" type="pres">
      <dgm:prSet presAssocID="{9C40AE24-B505-4010-9156-2510DEBD6ABD}" presName="node" presStyleLbl="node1" presStyleIdx="2" presStyleCnt="8" custScaleX="147315" custRadScaleRad="197811" custRadScaleInc="-4720">
        <dgm:presLayoutVars>
          <dgm:bulletEnabled val="1"/>
        </dgm:presLayoutVars>
      </dgm:prSet>
      <dgm:spPr/>
    </dgm:pt>
    <dgm:pt modelId="{2A35B804-55A9-4E61-9975-8F7985E1004B}" type="pres">
      <dgm:prSet presAssocID="{E76EAFA3-A9C9-4F7A-AE58-884669103304}" presName="Name9" presStyleLbl="parChTrans1D2" presStyleIdx="3" presStyleCnt="8"/>
      <dgm:spPr/>
    </dgm:pt>
    <dgm:pt modelId="{17788091-CAA0-4250-B0B1-F6745EF7CE9D}" type="pres">
      <dgm:prSet presAssocID="{E76EAFA3-A9C9-4F7A-AE58-884669103304}" presName="connTx" presStyleLbl="parChTrans1D2" presStyleIdx="3" presStyleCnt="8"/>
      <dgm:spPr/>
    </dgm:pt>
    <dgm:pt modelId="{0E51AC5F-6BB1-4E9E-A566-F06C284BD70E}" type="pres">
      <dgm:prSet presAssocID="{155329DE-8E06-442C-94AF-30EA2CC4DE6C}" presName="node" presStyleLbl="node1" presStyleIdx="3" presStyleCnt="8" custScaleX="218036" custScaleY="124940" custRadScaleRad="283001" custRadScaleInc="-115878">
        <dgm:presLayoutVars>
          <dgm:bulletEnabled val="1"/>
        </dgm:presLayoutVars>
      </dgm:prSet>
      <dgm:spPr/>
    </dgm:pt>
    <dgm:pt modelId="{EB9B7606-8B8E-4F64-B587-BC1F338603EF}" type="pres">
      <dgm:prSet presAssocID="{92026093-5112-4F20-A380-64CC02185ED9}" presName="Name9" presStyleLbl="parChTrans1D2" presStyleIdx="4" presStyleCnt="8"/>
      <dgm:spPr/>
    </dgm:pt>
    <dgm:pt modelId="{0C01B705-ADB0-4518-93A9-735AA1B1EA93}" type="pres">
      <dgm:prSet presAssocID="{92026093-5112-4F20-A380-64CC02185ED9}" presName="connTx" presStyleLbl="parChTrans1D2" presStyleIdx="4" presStyleCnt="8"/>
      <dgm:spPr/>
    </dgm:pt>
    <dgm:pt modelId="{328DAC85-CDF9-4ED1-A961-AF2FE2AED082}" type="pres">
      <dgm:prSet presAssocID="{EC504AE7-5B80-40A7-A76F-1B9CFEAEA21C}" presName="node" presStyleLbl="node1" presStyleIdx="4" presStyleCnt="8" custScaleX="256109" custScaleY="70210" custRadScaleRad="102847" custRadScaleInc="-1063">
        <dgm:presLayoutVars>
          <dgm:bulletEnabled val="1"/>
        </dgm:presLayoutVars>
      </dgm:prSet>
      <dgm:spPr/>
    </dgm:pt>
    <dgm:pt modelId="{571D10A7-F8DD-4A41-9AD4-164C0247E436}" type="pres">
      <dgm:prSet presAssocID="{6BE68D27-B0F1-4479-82EF-4F034E95F1FD}" presName="Name9" presStyleLbl="parChTrans1D2" presStyleIdx="5" presStyleCnt="8"/>
      <dgm:spPr/>
    </dgm:pt>
    <dgm:pt modelId="{78641503-0C77-4BAB-9B17-1618FE782FAA}" type="pres">
      <dgm:prSet presAssocID="{6BE68D27-B0F1-4479-82EF-4F034E95F1FD}" presName="connTx" presStyleLbl="parChTrans1D2" presStyleIdx="5" presStyleCnt="8"/>
      <dgm:spPr/>
    </dgm:pt>
    <dgm:pt modelId="{492998C1-1B13-44B1-9CE8-6A215E81793D}" type="pres">
      <dgm:prSet presAssocID="{72C21ED0-C92D-4291-91BD-5FDE5322DBDE}" presName="node" presStyleLbl="node1" presStyleIdx="5" presStyleCnt="8" custScaleX="218974" custScaleY="132853" custRadScaleRad="304182" custRadScaleInc="128800">
        <dgm:presLayoutVars>
          <dgm:bulletEnabled val="1"/>
        </dgm:presLayoutVars>
      </dgm:prSet>
      <dgm:spPr/>
    </dgm:pt>
    <dgm:pt modelId="{01D83817-D987-498F-A549-09C17EBA0004}" type="pres">
      <dgm:prSet presAssocID="{9A26856F-06ED-4BD4-9E7E-DD4959634C3A}" presName="Name9" presStyleLbl="parChTrans1D2" presStyleIdx="6" presStyleCnt="8"/>
      <dgm:spPr/>
    </dgm:pt>
    <dgm:pt modelId="{E6D68EEA-122C-4A82-B917-BA7752D60615}" type="pres">
      <dgm:prSet presAssocID="{9A26856F-06ED-4BD4-9E7E-DD4959634C3A}" presName="connTx" presStyleLbl="parChTrans1D2" presStyleIdx="6" presStyleCnt="8"/>
      <dgm:spPr/>
    </dgm:pt>
    <dgm:pt modelId="{693B7715-8D07-49F3-B3C4-0E3FA21C7B72}" type="pres">
      <dgm:prSet presAssocID="{FBBA90C6-05CB-4569-8721-6D203673616C}" presName="node" presStyleLbl="node1" presStyleIdx="6" presStyleCnt="8" custScaleX="131644" custScaleY="117198" custRadScaleRad="216033" custRadScaleInc="5736">
        <dgm:presLayoutVars>
          <dgm:bulletEnabled val="1"/>
        </dgm:presLayoutVars>
      </dgm:prSet>
      <dgm:spPr/>
    </dgm:pt>
    <dgm:pt modelId="{EA7315AD-B402-426E-A789-629C9A18D4E4}" type="pres">
      <dgm:prSet presAssocID="{CBD705C4-4626-40A4-93C8-B4C6DE58B01F}" presName="Name9" presStyleLbl="parChTrans1D2" presStyleIdx="7" presStyleCnt="8"/>
      <dgm:spPr/>
    </dgm:pt>
    <dgm:pt modelId="{D026C060-7172-4B97-8FA8-22B6A09B640F}" type="pres">
      <dgm:prSet presAssocID="{CBD705C4-4626-40A4-93C8-B4C6DE58B01F}" presName="connTx" presStyleLbl="parChTrans1D2" presStyleIdx="7" presStyleCnt="8"/>
      <dgm:spPr/>
    </dgm:pt>
    <dgm:pt modelId="{80701C04-2CD1-4FF5-9ED7-C1089C0606F2}" type="pres">
      <dgm:prSet presAssocID="{3FB0394D-D84B-4DAE-B18C-B29ED719DEDD}" presName="node" presStyleLbl="node1" presStyleIdx="7" presStyleCnt="8" custScaleX="206155" custScaleY="138073" custRadScaleRad="304090" custRadScaleInc="-123953">
        <dgm:presLayoutVars>
          <dgm:bulletEnabled val="1"/>
        </dgm:presLayoutVars>
      </dgm:prSet>
      <dgm:spPr/>
    </dgm:pt>
  </dgm:ptLst>
  <dgm:cxnLst>
    <dgm:cxn modelId="{AADD9401-FF5B-4275-8AE1-A3A0A57552E5}" type="presOf" srcId="{CBD705C4-4626-40A4-93C8-B4C6DE58B01F}" destId="{D026C060-7172-4B97-8FA8-22B6A09B640F}" srcOrd="1" destOrd="0" presId="urn:microsoft.com/office/officeart/2005/8/layout/radial1"/>
    <dgm:cxn modelId="{23BE5F04-4732-4B60-9A87-A3AE72FE7CC3}" type="presOf" srcId="{E76EAFA3-A9C9-4F7A-AE58-884669103304}" destId="{17788091-CAA0-4250-B0B1-F6745EF7CE9D}" srcOrd="1" destOrd="0" presId="urn:microsoft.com/office/officeart/2005/8/layout/radial1"/>
    <dgm:cxn modelId="{44E2911B-A45F-4F86-9D9A-0249EFBC7357}" type="presOf" srcId="{103140C1-B4F7-4826-8F3A-4477AF3F7ED2}" destId="{83CA8777-48C7-46AA-AB44-E080A8939B8D}" srcOrd="0" destOrd="0" presId="urn:microsoft.com/office/officeart/2005/8/layout/radial1"/>
    <dgm:cxn modelId="{EEB49520-5432-4F2F-90BD-09E202F9FE7E}" type="presOf" srcId="{8966027D-4AB0-4374-9C7E-1CA81D0BB78A}" destId="{FB294FD8-D2D3-48B1-983B-8086C62774D6}" srcOrd="0" destOrd="0" presId="urn:microsoft.com/office/officeart/2005/8/layout/radial1"/>
    <dgm:cxn modelId="{8841052F-0E00-46B7-8D0E-8DB84CD028EB}" type="presOf" srcId="{2F3F6216-0936-4692-990B-8402F403D137}" destId="{90FAA68E-F12C-41F7-9771-271E30383A73}" srcOrd="1" destOrd="0" presId="urn:microsoft.com/office/officeart/2005/8/layout/radial1"/>
    <dgm:cxn modelId="{B3643934-E0B4-43E2-97B3-E6E2BF3B8AE4}" type="presOf" srcId="{9C40AE24-B505-4010-9156-2510DEBD6ABD}" destId="{D853023F-1EA8-4F7B-BAD9-A0240D4279D3}" srcOrd="0" destOrd="0" presId="urn:microsoft.com/office/officeart/2005/8/layout/radial1"/>
    <dgm:cxn modelId="{64FBD937-0E84-4D90-808C-0F7B0077A0AA}" srcId="{889B13D2-33BF-4095-9236-096079800DC1}" destId="{9C40AE24-B505-4010-9156-2510DEBD6ABD}" srcOrd="2" destOrd="0" parTransId="{8966027D-4AB0-4374-9C7E-1CA81D0BB78A}" sibTransId="{616C8EEC-B73C-4D7D-A636-8A231466FEF5}"/>
    <dgm:cxn modelId="{071C7A40-FFE9-41E1-9E07-9435C5A4F29E}" type="presOf" srcId="{8966027D-4AB0-4374-9C7E-1CA81D0BB78A}" destId="{3BFFD913-D8C5-46D3-98E9-75CA1B56B90F}" srcOrd="1" destOrd="0" presId="urn:microsoft.com/office/officeart/2005/8/layout/radial1"/>
    <dgm:cxn modelId="{0F4BC45C-78BA-4AD5-B317-2275AE7A66EA}" type="presOf" srcId="{76679F54-383C-47C3-B354-BABC0CE31185}" destId="{12D4CC77-E74E-4209-A295-4D0352A56F5D}" srcOrd="0" destOrd="0" presId="urn:microsoft.com/office/officeart/2005/8/layout/radial1"/>
    <dgm:cxn modelId="{D530DD61-733F-4319-81B9-E895ED60D035}" srcId="{889B13D2-33BF-4095-9236-096079800DC1}" destId="{EC504AE7-5B80-40A7-A76F-1B9CFEAEA21C}" srcOrd="4" destOrd="0" parTransId="{92026093-5112-4F20-A380-64CC02185ED9}" sibTransId="{CA0A8EDF-2BEF-4546-BBF9-879A34AC6737}"/>
    <dgm:cxn modelId="{B7A10042-C19E-4EA5-999F-393B70DD3111}" srcId="{889B13D2-33BF-4095-9236-096079800DC1}" destId="{155329DE-8E06-442C-94AF-30EA2CC4DE6C}" srcOrd="3" destOrd="0" parTransId="{E76EAFA3-A9C9-4F7A-AE58-884669103304}" sibTransId="{7B5BB35C-2FF5-44DB-97C4-B7ADF2D9AEE3}"/>
    <dgm:cxn modelId="{02F02D63-ACEC-4F34-B140-CFCE698C9C5A}" type="presOf" srcId="{B9581265-FF35-4225-B69B-E9F27B24DC84}" destId="{FE95E7F2-D6CF-4FDE-B36D-B656446A1D0D}" srcOrd="0" destOrd="0" presId="urn:microsoft.com/office/officeart/2005/8/layout/radial1"/>
    <dgm:cxn modelId="{FBB58263-1749-45B0-A5E8-B2B051FD0F25}" type="presOf" srcId="{155329DE-8E06-442C-94AF-30EA2CC4DE6C}" destId="{0E51AC5F-6BB1-4E9E-A566-F06C284BD70E}" srcOrd="0" destOrd="0" presId="urn:microsoft.com/office/officeart/2005/8/layout/radial1"/>
    <dgm:cxn modelId="{83BCC746-46C0-435F-8E2F-77C5658A9E59}" type="presOf" srcId="{92026093-5112-4F20-A380-64CC02185ED9}" destId="{EB9B7606-8B8E-4F64-B587-BC1F338603EF}" srcOrd="0" destOrd="0" presId="urn:microsoft.com/office/officeart/2005/8/layout/radial1"/>
    <dgm:cxn modelId="{23CE1D6A-F48F-4063-AD18-C8E2B179A5A4}" srcId="{889B13D2-33BF-4095-9236-096079800DC1}" destId="{FBBA90C6-05CB-4569-8721-6D203673616C}" srcOrd="6" destOrd="0" parTransId="{9A26856F-06ED-4BD4-9E7E-DD4959634C3A}" sibTransId="{32C60CF2-C684-408C-8BB7-FF322A281B08}"/>
    <dgm:cxn modelId="{CC63206A-ACFF-4CC4-AA20-DC99E89EAE33}" type="presOf" srcId="{9A26856F-06ED-4BD4-9E7E-DD4959634C3A}" destId="{E6D68EEA-122C-4A82-B917-BA7752D60615}" srcOrd="1" destOrd="0" presId="urn:microsoft.com/office/officeart/2005/8/layout/radial1"/>
    <dgm:cxn modelId="{EFE1AE6B-ADC6-4405-AA57-04ACCDD2C05D}" type="presOf" srcId="{72C21ED0-C92D-4291-91BD-5FDE5322DBDE}" destId="{492998C1-1B13-44B1-9CE8-6A215E81793D}" srcOrd="0" destOrd="0" presId="urn:microsoft.com/office/officeart/2005/8/layout/radial1"/>
    <dgm:cxn modelId="{2E1FA76D-92BE-4FAB-9A7D-75C9471F78CE}" type="presOf" srcId="{9A26856F-06ED-4BD4-9E7E-DD4959634C3A}" destId="{01D83817-D987-498F-A549-09C17EBA0004}" srcOrd="0" destOrd="0" presId="urn:microsoft.com/office/officeart/2005/8/layout/radial1"/>
    <dgm:cxn modelId="{03C76775-2C92-49F2-9224-C1DE1B7574C8}" type="presOf" srcId="{6BE68D27-B0F1-4479-82EF-4F034E95F1FD}" destId="{571D10A7-F8DD-4A41-9AD4-164C0247E436}" srcOrd="0" destOrd="0" presId="urn:microsoft.com/office/officeart/2005/8/layout/radial1"/>
    <dgm:cxn modelId="{37FD4A55-08B0-4979-BDC0-41407F975BF6}" srcId="{889B13D2-33BF-4095-9236-096079800DC1}" destId="{72C21ED0-C92D-4291-91BD-5FDE5322DBDE}" srcOrd="5" destOrd="0" parTransId="{6BE68D27-B0F1-4479-82EF-4F034E95F1FD}" sibTransId="{B42960B0-9E0B-4833-9089-62FF259CA5EA}"/>
    <dgm:cxn modelId="{1FFA5576-F485-4132-B767-6BCFA9B4B932}" srcId="{889B13D2-33BF-4095-9236-096079800DC1}" destId="{76679F54-383C-47C3-B354-BABC0CE31185}" srcOrd="1" destOrd="0" parTransId="{103140C1-B4F7-4826-8F3A-4477AF3F7ED2}" sibTransId="{5BB27677-1F95-41BE-948B-CB11CDD218CC}"/>
    <dgm:cxn modelId="{09F0438C-13E4-4085-8372-D299913D6C21}" srcId="{889B13D2-33BF-4095-9236-096079800DC1}" destId="{3E8503E2-6A0B-4659-AA13-808283355567}" srcOrd="0" destOrd="0" parTransId="{2F3F6216-0936-4692-990B-8402F403D137}" sibTransId="{10050590-1708-4A60-8F08-59FA8CAD9994}"/>
    <dgm:cxn modelId="{246A528C-62D6-48C3-9979-5BEDE33FAE36}" type="presOf" srcId="{889B13D2-33BF-4095-9236-096079800DC1}" destId="{BA01EA76-F181-4A35-8229-DCB1FEEB611A}" srcOrd="0" destOrd="0" presId="urn:microsoft.com/office/officeart/2005/8/layout/radial1"/>
    <dgm:cxn modelId="{FAD5E293-28D3-4115-BBDA-2383C21278DB}" type="presOf" srcId="{EC504AE7-5B80-40A7-A76F-1B9CFEAEA21C}" destId="{328DAC85-CDF9-4ED1-A961-AF2FE2AED082}" srcOrd="0" destOrd="0" presId="urn:microsoft.com/office/officeart/2005/8/layout/radial1"/>
    <dgm:cxn modelId="{5EE35D9B-20CD-4BBE-BC1B-1D928590095F}" type="presOf" srcId="{E76EAFA3-A9C9-4F7A-AE58-884669103304}" destId="{2A35B804-55A9-4E61-9975-8F7985E1004B}" srcOrd="0" destOrd="0" presId="urn:microsoft.com/office/officeart/2005/8/layout/radial1"/>
    <dgm:cxn modelId="{4652E99F-F26E-40F3-BC12-62700E30002B}" type="presOf" srcId="{2F3F6216-0936-4692-990B-8402F403D137}" destId="{8CC3E206-2DD0-4471-8A49-4EE63F1B76FE}" srcOrd="0" destOrd="0" presId="urn:microsoft.com/office/officeart/2005/8/layout/radial1"/>
    <dgm:cxn modelId="{7AD5B8A7-9614-4409-AC8E-05E9496E437A}" type="presOf" srcId="{FBBA90C6-05CB-4569-8721-6D203673616C}" destId="{693B7715-8D07-49F3-B3C4-0E3FA21C7B72}" srcOrd="0" destOrd="0" presId="urn:microsoft.com/office/officeart/2005/8/layout/radial1"/>
    <dgm:cxn modelId="{6D4FE8C0-1550-463F-BFA9-8C771240DE0A}" type="presOf" srcId="{3FB0394D-D84B-4DAE-B18C-B29ED719DEDD}" destId="{80701C04-2CD1-4FF5-9ED7-C1089C0606F2}" srcOrd="0" destOrd="0" presId="urn:microsoft.com/office/officeart/2005/8/layout/radial1"/>
    <dgm:cxn modelId="{F2A7F1C7-E19A-4DCA-A7D1-38E0F7FD1F23}" type="presOf" srcId="{CBD705C4-4626-40A4-93C8-B4C6DE58B01F}" destId="{EA7315AD-B402-426E-A789-629C9A18D4E4}" srcOrd="0" destOrd="0" presId="urn:microsoft.com/office/officeart/2005/8/layout/radial1"/>
    <dgm:cxn modelId="{3CC0ECD1-80F4-4E52-99C3-D333B485EECC}" type="presOf" srcId="{6BE68D27-B0F1-4479-82EF-4F034E95F1FD}" destId="{78641503-0C77-4BAB-9B17-1618FE782FAA}" srcOrd="1" destOrd="0" presId="urn:microsoft.com/office/officeart/2005/8/layout/radial1"/>
    <dgm:cxn modelId="{8F761BE3-996E-49C6-BCA8-DF0D3FC73093}" type="presOf" srcId="{92026093-5112-4F20-A380-64CC02185ED9}" destId="{0C01B705-ADB0-4518-93A9-735AA1B1EA93}" srcOrd="1" destOrd="0" presId="urn:microsoft.com/office/officeart/2005/8/layout/radial1"/>
    <dgm:cxn modelId="{3AA743EC-E71D-4009-8BD4-105E2E58A1B4}" type="presOf" srcId="{103140C1-B4F7-4826-8F3A-4477AF3F7ED2}" destId="{ADB0E055-6A1A-4124-A784-6A53F12BB603}" srcOrd="1" destOrd="0" presId="urn:microsoft.com/office/officeart/2005/8/layout/radial1"/>
    <dgm:cxn modelId="{38A952ED-479E-466A-B88E-D1349331B855}" srcId="{889B13D2-33BF-4095-9236-096079800DC1}" destId="{3FB0394D-D84B-4DAE-B18C-B29ED719DEDD}" srcOrd="7" destOrd="0" parTransId="{CBD705C4-4626-40A4-93C8-B4C6DE58B01F}" sibTransId="{09A55A39-E402-4B91-BA19-544D8FD2B9AD}"/>
    <dgm:cxn modelId="{6066E3F7-F7E0-4AA2-B823-CA4123EDB829}" type="presOf" srcId="{3E8503E2-6A0B-4659-AA13-808283355567}" destId="{731F29B1-5EC0-42FF-813A-0F54BFCD6CBF}" srcOrd="0" destOrd="0" presId="urn:microsoft.com/office/officeart/2005/8/layout/radial1"/>
    <dgm:cxn modelId="{431FBEFD-4E3D-48AF-8805-32442E979797}" srcId="{B9581265-FF35-4225-B69B-E9F27B24DC84}" destId="{889B13D2-33BF-4095-9236-096079800DC1}" srcOrd="0" destOrd="0" parTransId="{8AF0BE38-122F-4793-8130-5463842F0732}" sibTransId="{4C134D41-0905-4F18-843D-6F56833F9F65}"/>
    <dgm:cxn modelId="{0689A58D-208F-4760-BD60-C03ABF3A8229}" type="presParOf" srcId="{FE95E7F2-D6CF-4FDE-B36D-B656446A1D0D}" destId="{BA01EA76-F181-4A35-8229-DCB1FEEB611A}" srcOrd="0" destOrd="0" presId="urn:microsoft.com/office/officeart/2005/8/layout/radial1"/>
    <dgm:cxn modelId="{79232073-A3C2-4B59-AF4D-17C1C1C18A97}" type="presParOf" srcId="{FE95E7F2-D6CF-4FDE-B36D-B656446A1D0D}" destId="{8CC3E206-2DD0-4471-8A49-4EE63F1B76FE}" srcOrd="1" destOrd="0" presId="urn:microsoft.com/office/officeart/2005/8/layout/radial1"/>
    <dgm:cxn modelId="{2D6A4A7D-4BA5-4DC4-9500-1375167FCF12}" type="presParOf" srcId="{8CC3E206-2DD0-4471-8A49-4EE63F1B76FE}" destId="{90FAA68E-F12C-41F7-9771-271E30383A73}" srcOrd="0" destOrd="0" presId="urn:microsoft.com/office/officeart/2005/8/layout/radial1"/>
    <dgm:cxn modelId="{E189C73B-371E-445D-B26E-1D90A5EF68F5}" type="presParOf" srcId="{FE95E7F2-D6CF-4FDE-B36D-B656446A1D0D}" destId="{731F29B1-5EC0-42FF-813A-0F54BFCD6CBF}" srcOrd="2" destOrd="0" presId="urn:microsoft.com/office/officeart/2005/8/layout/radial1"/>
    <dgm:cxn modelId="{82BFE895-A890-4F84-9A90-B4A3E0959F95}" type="presParOf" srcId="{FE95E7F2-D6CF-4FDE-B36D-B656446A1D0D}" destId="{83CA8777-48C7-46AA-AB44-E080A8939B8D}" srcOrd="3" destOrd="0" presId="urn:microsoft.com/office/officeart/2005/8/layout/radial1"/>
    <dgm:cxn modelId="{DBFBF8D9-FCD7-41A1-BED0-DF88D89B12FC}" type="presParOf" srcId="{83CA8777-48C7-46AA-AB44-E080A8939B8D}" destId="{ADB0E055-6A1A-4124-A784-6A53F12BB603}" srcOrd="0" destOrd="0" presId="urn:microsoft.com/office/officeart/2005/8/layout/radial1"/>
    <dgm:cxn modelId="{C8391BA4-D4E1-4BC0-877F-20ED3AC818C1}" type="presParOf" srcId="{FE95E7F2-D6CF-4FDE-B36D-B656446A1D0D}" destId="{12D4CC77-E74E-4209-A295-4D0352A56F5D}" srcOrd="4" destOrd="0" presId="urn:microsoft.com/office/officeart/2005/8/layout/radial1"/>
    <dgm:cxn modelId="{6C794292-D74B-422B-BA5B-7A0D63F171D3}" type="presParOf" srcId="{FE95E7F2-D6CF-4FDE-B36D-B656446A1D0D}" destId="{FB294FD8-D2D3-48B1-983B-8086C62774D6}" srcOrd="5" destOrd="0" presId="urn:microsoft.com/office/officeart/2005/8/layout/radial1"/>
    <dgm:cxn modelId="{004765E7-A1A3-40BB-9D64-EE20FB2C818A}" type="presParOf" srcId="{FB294FD8-D2D3-48B1-983B-8086C62774D6}" destId="{3BFFD913-D8C5-46D3-98E9-75CA1B56B90F}" srcOrd="0" destOrd="0" presId="urn:microsoft.com/office/officeart/2005/8/layout/radial1"/>
    <dgm:cxn modelId="{6FF2E6E0-CA9B-4838-AC6A-10CA1095789D}" type="presParOf" srcId="{FE95E7F2-D6CF-4FDE-B36D-B656446A1D0D}" destId="{D853023F-1EA8-4F7B-BAD9-A0240D4279D3}" srcOrd="6" destOrd="0" presId="urn:microsoft.com/office/officeart/2005/8/layout/radial1"/>
    <dgm:cxn modelId="{4AFE85A4-AD13-46CE-AAA1-4AFDBF80E2B7}" type="presParOf" srcId="{FE95E7F2-D6CF-4FDE-B36D-B656446A1D0D}" destId="{2A35B804-55A9-4E61-9975-8F7985E1004B}" srcOrd="7" destOrd="0" presId="urn:microsoft.com/office/officeart/2005/8/layout/radial1"/>
    <dgm:cxn modelId="{F3147096-45B5-4C6C-91F1-94C23C919FF3}" type="presParOf" srcId="{2A35B804-55A9-4E61-9975-8F7985E1004B}" destId="{17788091-CAA0-4250-B0B1-F6745EF7CE9D}" srcOrd="0" destOrd="0" presId="urn:microsoft.com/office/officeart/2005/8/layout/radial1"/>
    <dgm:cxn modelId="{3191DDB9-31AC-4310-8ECB-EFE7E636AED0}" type="presParOf" srcId="{FE95E7F2-D6CF-4FDE-B36D-B656446A1D0D}" destId="{0E51AC5F-6BB1-4E9E-A566-F06C284BD70E}" srcOrd="8" destOrd="0" presId="urn:microsoft.com/office/officeart/2005/8/layout/radial1"/>
    <dgm:cxn modelId="{75BA2A70-6576-47D3-BF19-99D9EC1907FA}" type="presParOf" srcId="{FE95E7F2-D6CF-4FDE-B36D-B656446A1D0D}" destId="{EB9B7606-8B8E-4F64-B587-BC1F338603EF}" srcOrd="9" destOrd="0" presId="urn:microsoft.com/office/officeart/2005/8/layout/radial1"/>
    <dgm:cxn modelId="{DEF8EDA5-3D38-45EA-A3D8-E742E8969436}" type="presParOf" srcId="{EB9B7606-8B8E-4F64-B587-BC1F338603EF}" destId="{0C01B705-ADB0-4518-93A9-735AA1B1EA93}" srcOrd="0" destOrd="0" presId="urn:microsoft.com/office/officeart/2005/8/layout/radial1"/>
    <dgm:cxn modelId="{3B0881B2-BC53-40FF-9DE6-3D6BEAA179C8}" type="presParOf" srcId="{FE95E7F2-D6CF-4FDE-B36D-B656446A1D0D}" destId="{328DAC85-CDF9-4ED1-A961-AF2FE2AED082}" srcOrd="10" destOrd="0" presId="urn:microsoft.com/office/officeart/2005/8/layout/radial1"/>
    <dgm:cxn modelId="{1F3D76BE-52A0-4730-B1E7-6D8994B8FD77}" type="presParOf" srcId="{FE95E7F2-D6CF-4FDE-B36D-B656446A1D0D}" destId="{571D10A7-F8DD-4A41-9AD4-164C0247E436}" srcOrd="11" destOrd="0" presId="urn:microsoft.com/office/officeart/2005/8/layout/radial1"/>
    <dgm:cxn modelId="{3006E2C5-2245-49BD-8607-9848F2B64FAC}" type="presParOf" srcId="{571D10A7-F8DD-4A41-9AD4-164C0247E436}" destId="{78641503-0C77-4BAB-9B17-1618FE782FAA}" srcOrd="0" destOrd="0" presId="urn:microsoft.com/office/officeart/2005/8/layout/radial1"/>
    <dgm:cxn modelId="{5D1E3D58-5DE8-426F-B567-A1AE46460A75}" type="presParOf" srcId="{FE95E7F2-D6CF-4FDE-B36D-B656446A1D0D}" destId="{492998C1-1B13-44B1-9CE8-6A215E81793D}" srcOrd="12" destOrd="0" presId="urn:microsoft.com/office/officeart/2005/8/layout/radial1"/>
    <dgm:cxn modelId="{15D3F736-AB76-40C2-AC43-DD1004365CAD}" type="presParOf" srcId="{FE95E7F2-D6CF-4FDE-B36D-B656446A1D0D}" destId="{01D83817-D987-498F-A549-09C17EBA0004}" srcOrd="13" destOrd="0" presId="urn:microsoft.com/office/officeart/2005/8/layout/radial1"/>
    <dgm:cxn modelId="{7EC5B333-58D6-4BB8-A549-F2134B5455F7}" type="presParOf" srcId="{01D83817-D987-498F-A549-09C17EBA0004}" destId="{E6D68EEA-122C-4A82-B917-BA7752D60615}" srcOrd="0" destOrd="0" presId="urn:microsoft.com/office/officeart/2005/8/layout/radial1"/>
    <dgm:cxn modelId="{512D29CC-96F5-4CC8-8E68-F67CA1BB09CE}" type="presParOf" srcId="{FE95E7F2-D6CF-4FDE-B36D-B656446A1D0D}" destId="{693B7715-8D07-49F3-B3C4-0E3FA21C7B72}" srcOrd="14" destOrd="0" presId="urn:microsoft.com/office/officeart/2005/8/layout/radial1"/>
    <dgm:cxn modelId="{F8632B1A-86F4-4772-880B-52E23F97736A}" type="presParOf" srcId="{FE95E7F2-D6CF-4FDE-B36D-B656446A1D0D}" destId="{EA7315AD-B402-426E-A789-629C9A18D4E4}" srcOrd="15" destOrd="0" presId="urn:microsoft.com/office/officeart/2005/8/layout/radial1"/>
    <dgm:cxn modelId="{D4861A4D-38F5-46C2-BDAD-8AF0BB517ABF}" type="presParOf" srcId="{EA7315AD-B402-426E-A789-629C9A18D4E4}" destId="{D026C060-7172-4B97-8FA8-22B6A09B640F}" srcOrd="0" destOrd="0" presId="urn:microsoft.com/office/officeart/2005/8/layout/radial1"/>
    <dgm:cxn modelId="{90004F63-01A1-4394-A3A1-2F64BA36C09A}" type="presParOf" srcId="{FE95E7F2-D6CF-4FDE-B36D-B656446A1D0D}" destId="{80701C04-2CD1-4FF5-9ED7-C1089C0606F2}" srcOrd="16" destOrd="0" presId="urn:microsoft.com/office/officeart/2005/8/layout/radial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101D429-2254-4394-9E93-D8BA42CB73B3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F47EF9D-36F7-44FC-9720-EC2075ABB67B}">
      <dgm:prSet phldrT="[Κείμενο]" custT="1"/>
      <dgm:spPr/>
      <dgm:t>
        <a:bodyPr/>
        <a:lstStyle/>
        <a:p>
          <a:r>
            <a:rPr lang="el-GR" sz="2000" dirty="0"/>
            <a:t>Περιλαμβάνει μέτρα που αναφέρονται</a:t>
          </a:r>
          <a:endParaRPr lang="en-US" sz="2000" dirty="0"/>
        </a:p>
      </dgm:t>
    </dgm:pt>
    <dgm:pt modelId="{B245DAFA-4F3C-4C95-AEA4-C31CA9C6A224}" type="parTrans" cxnId="{1BB0C3E8-420D-40A0-80C2-50DFA75DC516}">
      <dgm:prSet/>
      <dgm:spPr/>
      <dgm:t>
        <a:bodyPr/>
        <a:lstStyle/>
        <a:p>
          <a:endParaRPr lang="en-US"/>
        </a:p>
      </dgm:t>
    </dgm:pt>
    <dgm:pt modelId="{8959B4FF-A715-4D04-902A-AD75ECA3A869}" type="sibTrans" cxnId="{1BB0C3E8-420D-40A0-80C2-50DFA75DC516}">
      <dgm:prSet/>
      <dgm:spPr/>
      <dgm:t>
        <a:bodyPr/>
        <a:lstStyle/>
        <a:p>
          <a:endParaRPr lang="en-US"/>
        </a:p>
      </dgm:t>
    </dgm:pt>
    <dgm:pt modelId="{FB1F8E74-40A4-48CE-89AF-EC2654D2CEEE}">
      <dgm:prSet custT="1"/>
      <dgm:spPr/>
      <dgm:t>
        <a:bodyPr/>
        <a:lstStyle/>
        <a:p>
          <a:r>
            <a:rPr lang="el-GR" sz="1800" dirty="0"/>
            <a:t>Στη Συμπεριφορά Του Αμαξώματος Στην Παραμόρφωση</a:t>
          </a:r>
          <a:r>
            <a:rPr lang="el-GR" sz="2100" dirty="0"/>
            <a:t>.</a:t>
          </a:r>
          <a:endParaRPr lang="en-US" sz="2100" dirty="0"/>
        </a:p>
      </dgm:t>
    </dgm:pt>
    <dgm:pt modelId="{BFE435D2-E07D-446C-BB44-A19DB7D30084}" type="parTrans" cxnId="{521AA8D2-AAB6-403E-84BB-605C4FC15813}">
      <dgm:prSet/>
      <dgm:spPr/>
      <dgm:t>
        <a:bodyPr/>
        <a:lstStyle/>
        <a:p>
          <a:endParaRPr lang="en-US"/>
        </a:p>
      </dgm:t>
    </dgm:pt>
    <dgm:pt modelId="{5C7774DF-3523-49BC-B294-81740958ADEB}" type="sibTrans" cxnId="{521AA8D2-AAB6-403E-84BB-605C4FC15813}">
      <dgm:prSet/>
      <dgm:spPr/>
      <dgm:t>
        <a:bodyPr/>
        <a:lstStyle/>
        <a:p>
          <a:endParaRPr lang="en-US"/>
        </a:p>
      </dgm:t>
    </dgm:pt>
    <dgm:pt modelId="{2C954748-8946-450B-9355-C85A67061D69}">
      <dgm:prSet custT="1"/>
      <dgm:spPr/>
      <dgm:t>
        <a:bodyPr/>
        <a:lstStyle/>
        <a:p>
          <a:r>
            <a:rPr lang="el-GR" sz="1800" dirty="0"/>
            <a:t>Στην Αντοχή Του Χώρου Επιβατών. </a:t>
          </a:r>
          <a:endParaRPr lang="en-US" sz="1800" dirty="0"/>
        </a:p>
      </dgm:t>
    </dgm:pt>
    <dgm:pt modelId="{B72D8076-0593-4516-9FB2-E837DBCF075E}" type="parTrans" cxnId="{FCA95229-A13B-454C-8818-699DE1226202}">
      <dgm:prSet/>
      <dgm:spPr/>
      <dgm:t>
        <a:bodyPr/>
        <a:lstStyle/>
        <a:p>
          <a:endParaRPr lang="en-US"/>
        </a:p>
      </dgm:t>
    </dgm:pt>
    <dgm:pt modelId="{077D284E-CB63-404B-B696-E0DAB54C7053}" type="sibTrans" cxnId="{FCA95229-A13B-454C-8818-699DE1226202}">
      <dgm:prSet/>
      <dgm:spPr/>
      <dgm:t>
        <a:bodyPr/>
        <a:lstStyle/>
        <a:p>
          <a:endParaRPr lang="en-US"/>
        </a:p>
      </dgm:t>
    </dgm:pt>
    <dgm:pt modelId="{41DF19F4-2D45-45A4-84B5-D6986E88A3E0}">
      <dgm:prSet custT="1"/>
      <dgm:spPr/>
      <dgm:t>
        <a:bodyPr/>
        <a:lstStyle/>
        <a:p>
          <a:r>
            <a:rPr lang="el-GR" sz="1800" dirty="0"/>
            <a:t>Στην Πυροπροστασία.</a:t>
          </a:r>
          <a:endParaRPr lang="en-US" sz="1800" dirty="0"/>
        </a:p>
      </dgm:t>
    </dgm:pt>
    <dgm:pt modelId="{C12C7CC8-9E4B-4EB9-A570-B00F4B7E0A13}" type="parTrans" cxnId="{0D136E18-ED08-4844-96EC-C523BF98D694}">
      <dgm:prSet/>
      <dgm:spPr/>
      <dgm:t>
        <a:bodyPr/>
        <a:lstStyle/>
        <a:p>
          <a:endParaRPr lang="en-US"/>
        </a:p>
      </dgm:t>
    </dgm:pt>
    <dgm:pt modelId="{18385214-F82C-424F-BF46-016285F73077}" type="sibTrans" cxnId="{0D136E18-ED08-4844-96EC-C523BF98D694}">
      <dgm:prSet/>
      <dgm:spPr/>
      <dgm:t>
        <a:bodyPr/>
        <a:lstStyle/>
        <a:p>
          <a:endParaRPr lang="en-US"/>
        </a:p>
      </dgm:t>
    </dgm:pt>
    <dgm:pt modelId="{3B970815-6983-47A3-9F4E-4BA97E351D93}">
      <dgm:prSet custT="1"/>
      <dgm:spPr/>
      <dgm:t>
        <a:bodyPr/>
        <a:lstStyle/>
        <a:p>
          <a:r>
            <a:rPr lang="el-GR" sz="1800" dirty="0"/>
            <a:t>Στην Έξοδο Και Στη Διάσωση Των Επιβατών.</a:t>
          </a:r>
          <a:endParaRPr lang="en-US" sz="1800" dirty="0"/>
        </a:p>
      </dgm:t>
    </dgm:pt>
    <dgm:pt modelId="{6F76D6BF-655B-4A97-BAC8-65E767120963}" type="parTrans" cxnId="{6E98BA27-AFC0-412F-9BEB-1885E1CAA5E1}">
      <dgm:prSet/>
      <dgm:spPr/>
      <dgm:t>
        <a:bodyPr/>
        <a:lstStyle/>
        <a:p>
          <a:endParaRPr lang="en-US"/>
        </a:p>
      </dgm:t>
    </dgm:pt>
    <dgm:pt modelId="{09ABB539-06AF-4E10-93AC-54A91250AFE0}" type="sibTrans" cxnId="{6E98BA27-AFC0-412F-9BEB-1885E1CAA5E1}">
      <dgm:prSet/>
      <dgm:spPr/>
      <dgm:t>
        <a:bodyPr/>
        <a:lstStyle/>
        <a:p>
          <a:endParaRPr lang="en-US"/>
        </a:p>
      </dgm:t>
    </dgm:pt>
    <dgm:pt modelId="{3498ADCE-3D3F-4CD0-A92F-4DAA122F02ED}" type="pres">
      <dgm:prSet presAssocID="{C101D429-2254-4394-9E93-D8BA42CB73B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2F4BE88-565D-4DD6-BFEF-A20A47123EB5}" type="pres">
      <dgm:prSet presAssocID="{8F47EF9D-36F7-44FC-9720-EC2075ABB67B}" presName="root1" presStyleCnt="0"/>
      <dgm:spPr/>
    </dgm:pt>
    <dgm:pt modelId="{47C4B46A-4AE9-42BC-88EB-1F25D2B6FAC6}" type="pres">
      <dgm:prSet presAssocID="{8F47EF9D-36F7-44FC-9720-EC2075ABB67B}" presName="LevelOneTextNode" presStyleLbl="node0" presStyleIdx="0" presStyleCnt="1" custLinFactX="-9451" custLinFactNeighborX="-100000" custLinFactNeighborY="-8619">
        <dgm:presLayoutVars>
          <dgm:chPref val="3"/>
        </dgm:presLayoutVars>
      </dgm:prSet>
      <dgm:spPr/>
    </dgm:pt>
    <dgm:pt modelId="{08ED3676-91B8-4163-B833-3FB94D5A8D1A}" type="pres">
      <dgm:prSet presAssocID="{8F47EF9D-36F7-44FC-9720-EC2075ABB67B}" presName="level2hierChild" presStyleCnt="0"/>
      <dgm:spPr/>
    </dgm:pt>
    <dgm:pt modelId="{B9186744-9C03-4A3C-BFF0-A21C31C9A608}" type="pres">
      <dgm:prSet presAssocID="{BFE435D2-E07D-446C-BB44-A19DB7D30084}" presName="conn2-1" presStyleLbl="parChTrans1D2" presStyleIdx="0" presStyleCnt="4"/>
      <dgm:spPr/>
    </dgm:pt>
    <dgm:pt modelId="{62FB276A-97D8-4260-9C83-E09D5F449AB5}" type="pres">
      <dgm:prSet presAssocID="{BFE435D2-E07D-446C-BB44-A19DB7D30084}" presName="connTx" presStyleLbl="parChTrans1D2" presStyleIdx="0" presStyleCnt="4"/>
      <dgm:spPr/>
    </dgm:pt>
    <dgm:pt modelId="{36A99712-EF33-4761-8460-1E991DA59320}" type="pres">
      <dgm:prSet presAssocID="{FB1F8E74-40A4-48CE-89AF-EC2654D2CEEE}" presName="root2" presStyleCnt="0"/>
      <dgm:spPr/>
    </dgm:pt>
    <dgm:pt modelId="{21918CA5-4F98-4616-A31A-E81D51DBBE76}" type="pres">
      <dgm:prSet presAssocID="{FB1F8E74-40A4-48CE-89AF-EC2654D2CEEE}" presName="LevelTwoTextNode" presStyleLbl="node2" presStyleIdx="0" presStyleCnt="4" custScaleY="41524">
        <dgm:presLayoutVars>
          <dgm:chPref val="3"/>
        </dgm:presLayoutVars>
      </dgm:prSet>
      <dgm:spPr/>
    </dgm:pt>
    <dgm:pt modelId="{52D87EE8-36FB-43A6-8BDB-FF44BEB04F0F}" type="pres">
      <dgm:prSet presAssocID="{FB1F8E74-40A4-48CE-89AF-EC2654D2CEEE}" presName="level3hierChild" presStyleCnt="0"/>
      <dgm:spPr/>
    </dgm:pt>
    <dgm:pt modelId="{824D651A-CCB6-4CCB-B958-3BD5ADE9A1E0}" type="pres">
      <dgm:prSet presAssocID="{B72D8076-0593-4516-9FB2-E837DBCF075E}" presName="conn2-1" presStyleLbl="parChTrans1D2" presStyleIdx="1" presStyleCnt="4"/>
      <dgm:spPr/>
    </dgm:pt>
    <dgm:pt modelId="{9C6C510C-CE21-4D1C-B68D-430F23B268B3}" type="pres">
      <dgm:prSet presAssocID="{B72D8076-0593-4516-9FB2-E837DBCF075E}" presName="connTx" presStyleLbl="parChTrans1D2" presStyleIdx="1" presStyleCnt="4"/>
      <dgm:spPr/>
    </dgm:pt>
    <dgm:pt modelId="{06F77C33-EA74-4EBC-9F8F-2D409D2A56DE}" type="pres">
      <dgm:prSet presAssocID="{2C954748-8946-450B-9355-C85A67061D69}" presName="root2" presStyleCnt="0"/>
      <dgm:spPr/>
    </dgm:pt>
    <dgm:pt modelId="{B3AAA711-EF2D-4E2A-8405-9F1B9BAE88D5}" type="pres">
      <dgm:prSet presAssocID="{2C954748-8946-450B-9355-C85A67061D69}" presName="LevelTwoTextNode" presStyleLbl="node2" presStyleIdx="1" presStyleCnt="4" custScaleY="29522">
        <dgm:presLayoutVars>
          <dgm:chPref val="3"/>
        </dgm:presLayoutVars>
      </dgm:prSet>
      <dgm:spPr/>
    </dgm:pt>
    <dgm:pt modelId="{3D78E380-23EF-4E2D-83E2-2780A89770CD}" type="pres">
      <dgm:prSet presAssocID="{2C954748-8946-450B-9355-C85A67061D69}" presName="level3hierChild" presStyleCnt="0"/>
      <dgm:spPr/>
    </dgm:pt>
    <dgm:pt modelId="{0AEFD345-E871-4701-B308-7F12DBB010BF}" type="pres">
      <dgm:prSet presAssocID="{C12C7CC8-9E4B-4EB9-A570-B00F4B7E0A13}" presName="conn2-1" presStyleLbl="parChTrans1D2" presStyleIdx="2" presStyleCnt="4"/>
      <dgm:spPr/>
    </dgm:pt>
    <dgm:pt modelId="{EB675EAC-8295-4317-A5B6-1974FF9F9210}" type="pres">
      <dgm:prSet presAssocID="{C12C7CC8-9E4B-4EB9-A570-B00F4B7E0A13}" presName="connTx" presStyleLbl="parChTrans1D2" presStyleIdx="2" presStyleCnt="4"/>
      <dgm:spPr/>
    </dgm:pt>
    <dgm:pt modelId="{46A14F36-3571-4004-9D69-B0C5F8800035}" type="pres">
      <dgm:prSet presAssocID="{41DF19F4-2D45-45A4-84B5-D6986E88A3E0}" presName="root2" presStyleCnt="0"/>
      <dgm:spPr/>
    </dgm:pt>
    <dgm:pt modelId="{353CD9B3-82B0-43A2-BC28-8CFC25B13B4F}" type="pres">
      <dgm:prSet presAssocID="{41DF19F4-2D45-45A4-84B5-D6986E88A3E0}" presName="LevelTwoTextNode" presStyleLbl="node2" presStyleIdx="2" presStyleCnt="4" custScaleY="29150">
        <dgm:presLayoutVars>
          <dgm:chPref val="3"/>
        </dgm:presLayoutVars>
      </dgm:prSet>
      <dgm:spPr/>
    </dgm:pt>
    <dgm:pt modelId="{DC7284DC-264D-4F21-85DD-D0886A3C7CA1}" type="pres">
      <dgm:prSet presAssocID="{41DF19F4-2D45-45A4-84B5-D6986E88A3E0}" presName="level3hierChild" presStyleCnt="0"/>
      <dgm:spPr/>
    </dgm:pt>
    <dgm:pt modelId="{D79DBB60-D3F8-4D9E-BDC7-31607F8DCFCB}" type="pres">
      <dgm:prSet presAssocID="{6F76D6BF-655B-4A97-BAC8-65E767120963}" presName="conn2-1" presStyleLbl="parChTrans1D2" presStyleIdx="3" presStyleCnt="4"/>
      <dgm:spPr/>
    </dgm:pt>
    <dgm:pt modelId="{AE30B4DF-C62C-4A58-AF59-06735B7ED3C4}" type="pres">
      <dgm:prSet presAssocID="{6F76D6BF-655B-4A97-BAC8-65E767120963}" presName="connTx" presStyleLbl="parChTrans1D2" presStyleIdx="3" presStyleCnt="4"/>
      <dgm:spPr/>
    </dgm:pt>
    <dgm:pt modelId="{963A9DC4-B691-452B-B2A1-4B216126FC5E}" type="pres">
      <dgm:prSet presAssocID="{3B970815-6983-47A3-9F4E-4BA97E351D93}" presName="root2" presStyleCnt="0"/>
      <dgm:spPr/>
    </dgm:pt>
    <dgm:pt modelId="{9C37F7DA-370D-4EFF-8853-A75963D62E59}" type="pres">
      <dgm:prSet presAssocID="{3B970815-6983-47A3-9F4E-4BA97E351D93}" presName="LevelTwoTextNode" presStyleLbl="node2" presStyleIdx="3" presStyleCnt="4" custScaleY="40898" custLinFactNeighborX="-335" custLinFactNeighborY="-3354">
        <dgm:presLayoutVars>
          <dgm:chPref val="3"/>
        </dgm:presLayoutVars>
      </dgm:prSet>
      <dgm:spPr/>
    </dgm:pt>
    <dgm:pt modelId="{AE05AD89-057E-47FC-BD89-76816DF76BA9}" type="pres">
      <dgm:prSet presAssocID="{3B970815-6983-47A3-9F4E-4BA97E351D93}" presName="level3hierChild" presStyleCnt="0"/>
      <dgm:spPr/>
    </dgm:pt>
  </dgm:ptLst>
  <dgm:cxnLst>
    <dgm:cxn modelId="{0D136E18-ED08-4844-96EC-C523BF98D694}" srcId="{8F47EF9D-36F7-44FC-9720-EC2075ABB67B}" destId="{41DF19F4-2D45-45A4-84B5-D6986E88A3E0}" srcOrd="2" destOrd="0" parTransId="{C12C7CC8-9E4B-4EB9-A570-B00F4B7E0A13}" sibTransId="{18385214-F82C-424F-BF46-016285F73077}"/>
    <dgm:cxn modelId="{8349381D-78B1-476C-AEF6-A5CCDE0E566A}" type="presOf" srcId="{BFE435D2-E07D-446C-BB44-A19DB7D30084}" destId="{B9186744-9C03-4A3C-BFF0-A21C31C9A608}" srcOrd="0" destOrd="0" presId="urn:microsoft.com/office/officeart/2005/8/layout/hierarchy2"/>
    <dgm:cxn modelId="{6E98BA27-AFC0-412F-9BEB-1885E1CAA5E1}" srcId="{8F47EF9D-36F7-44FC-9720-EC2075ABB67B}" destId="{3B970815-6983-47A3-9F4E-4BA97E351D93}" srcOrd="3" destOrd="0" parTransId="{6F76D6BF-655B-4A97-BAC8-65E767120963}" sibTransId="{09ABB539-06AF-4E10-93AC-54A91250AFE0}"/>
    <dgm:cxn modelId="{FCA95229-A13B-454C-8818-699DE1226202}" srcId="{8F47EF9D-36F7-44FC-9720-EC2075ABB67B}" destId="{2C954748-8946-450B-9355-C85A67061D69}" srcOrd="1" destOrd="0" parTransId="{B72D8076-0593-4516-9FB2-E837DBCF075E}" sibTransId="{077D284E-CB63-404B-B696-E0DAB54C7053}"/>
    <dgm:cxn modelId="{6A06E42B-B6C7-4411-95F6-1CDA3FCEC18E}" type="presOf" srcId="{B72D8076-0593-4516-9FB2-E837DBCF075E}" destId="{9C6C510C-CE21-4D1C-B68D-430F23B268B3}" srcOrd="1" destOrd="0" presId="urn:microsoft.com/office/officeart/2005/8/layout/hierarchy2"/>
    <dgm:cxn modelId="{44399436-7F67-4A95-9B7A-1B75B505E883}" type="presOf" srcId="{6F76D6BF-655B-4A97-BAC8-65E767120963}" destId="{D79DBB60-D3F8-4D9E-BDC7-31607F8DCFCB}" srcOrd="0" destOrd="0" presId="urn:microsoft.com/office/officeart/2005/8/layout/hierarchy2"/>
    <dgm:cxn modelId="{17D69660-FBDA-48B3-BC2F-90B59EBF9E75}" type="presOf" srcId="{41DF19F4-2D45-45A4-84B5-D6986E88A3E0}" destId="{353CD9B3-82B0-43A2-BC28-8CFC25B13B4F}" srcOrd="0" destOrd="0" presId="urn:microsoft.com/office/officeart/2005/8/layout/hierarchy2"/>
    <dgm:cxn modelId="{6D52B963-93CE-4078-90EA-D283598BD39D}" type="presOf" srcId="{8F47EF9D-36F7-44FC-9720-EC2075ABB67B}" destId="{47C4B46A-4AE9-42BC-88EB-1F25D2B6FAC6}" srcOrd="0" destOrd="0" presId="urn:microsoft.com/office/officeart/2005/8/layout/hierarchy2"/>
    <dgm:cxn modelId="{EB47AC64-30A8-4421-8E04-DFCBCAD9ED76}" type="presOf" srcId="{B72D8076-0593-4516-9FB2-E837DBCF075E}" destId="{824D651A-CCB6-4CCB-B958-3BD5ADE9A1E0}" srcOrd="0" destOrd="0" presId="urn:microsoft.com/office/officeart/2005/8/layout/hierarchy2"/>
    <dgm:cxn modelId="{0C85B36F-2F92-4B84-8DE5-CAD9CB2A0327}" type="presOf" srcId="{C12C7CC8-9E4B-4EB9-A570-B00F4B7E0A13}" destId="{EB675EAC-8295-4317-A5B6-1974FF9F9210}" srcOrd="1" destOrd="0" presId="urn:microsoft.com/office/officeart/2005/8/layout/hierarchy2"/>
    <dgm:cxn modelId="{A2EDB074-668F-4E2D-9A23-5AA3566FC5B0}" type="presOf" srcId="{2C954748-8946-450B-9355-C85A67061D69}" destId="{B3AAA711-EF2D-4E2A-8405-9F1B9BAE88D5}" srcOrd="0" destOrd="0" presId="urn:microsoft.com/office/officeart/2005/8/layout/hierarchy2"/>
    <dgm:cxn modelId="{DFF60B98-9B25-4E36-BFD1-F2B2801FA3E8}" type="presOf" srcId="{FB1F8E74-40A4-48CE-89AF-EC2654D2CEEE}" destId="{21918CA5-4F98-4616-A31A-E81D51DBBE76}" srcOrd="0" destOrd="0" presId="urn:microsoft.com/office/officeart/2005/8/layout/hierarchy2"/>
    <dgm:cxn modelId="{188B79A1-179B-48BA-A7D1-C7FD81C80066}" type="presOf" srcId="{C101D429-2254-4394-9E93-D8BA42CB73B3}" destId="{3498ADCE-3D3F-4CD0-A92F-4DAA122F02ED}" srcOrd="0" destOrd="0" presId="urn:microsoft.com/office/officeart/2005/8/layout/hierarchy2"/>
    <dgm:cxn modelId="{D2FD07C0-27C2-48C4-85FD-4E0AC7E7028F}" type="presOf" srcId="{BFE435D2-E07D-446C-BB44-A19DB7D30084}" destId="{62FB276A-97D8-4260-9C83-E09D5F449AB5}" srcOrd="1" destOrd="0" presId="urn:microsoft.com/office/officeart/2005/8/layout/hierarchy2"/>
    <dgm:cxn modelId="{A81C33C3-7CAF-48E3-AD31-C41DE4EB23DE}" type="presOf" srcId="{3B970815-6983-47A3-9F4E-4BA97E351D93}" destId="{9C37F7DA-370D-4EFF-8853-A75963D62E59}" srcOrd="0" destOrd="0" presId="urn:microsoft.com/office/officeart/2005/8/layout/hierarchy2"/>
    <dgm:cxn modelId="{6D8D5DCA-FF06-4FB5-8E23-A203EF2EBF53}" type="presOf" srcId="{C12C7CC8-9E4B-4EB9-A570-B00F4B7E0A13}" destId="{0AEFD345-E871-4701-B308-7F12DBB010BF}" srcOrd="0" destOrd="0" presId="urn:microsoft.com/office/officeart/2005/8/layout/hierarchy2"/>
    <dgm:cxn modelId="{7BE0C5CF-35C5-4B7C-8272-63773E5A567F}" type="presOf" srcId="{6F76D6BF-655B-4A97-BAC8-65E767120963}" destId="{AE30B4DF-C62C-4A58-AF59-06735B7ED3C4}" srcOrd="1" destOrd="0" presId="urn:microsoft.com/office/officeart/2005/8/layout/hierarchy2"/>
    <dgm:cxn modelId="{521AA8D2-AAB6-403E-84BB-605C4FC15813}" srcId="{8F47EF9D-36F7-44FC-9720-EC2075ABB67B}" destId="{FB1F8E74-40A4-48CE-89AF-EC2654D2CEEE}" srcOrd="0" destOrd="0" parTransId="{BFE435D2-E07D-446C-BB44-A19DB7D30084}" sibTransId="{5C7774DF-3523-49BC-B294-81740958ADEB}"/>
    <dgm:cxn modelId="{1BB0C3E8-420D-40A0-80C2-50DFA75DC516}" srcId="{C101D429-2254-4394-9E93-D8BA42CB73B3}" destId="{8F47EF9D-36F7-44FC-9720-EC2075ABB67B}" srcOrd="0" destOrd="0" parTransId="{B245DAFA-4F3C-4C95-AEA4-C31CA9C6A224}" sibTransId="{8959B4FF-A715-4D04-902A-AD75ECA3A869}"/>
    <dgm:cxn modelId="{065529C8-7CA4-43AA-9C60-D31C85963F6C}" type="presParOf" srcId="{3498ADCE-3D3F-4CD0-A92F-4DAA122F02ED}" destId="{B2F4BE88-565D-4DD6-BFEF-A20A47123EB5}" srcOrd="0" destOrd="0" presId="urn:microsoft.com/office/officeart/2005/8/layout/hierarchy2"/>
    <dgm:cxn modelId="{5D9D00BF-9F44-4B43-AC84-B74598802860}" type="presParOf" srcId="{B2F4BE88-565D-4DD6-BFEF-A20A47123EB5}" destId="{47C4B46A-4AE9-42BC-88EB-1F25D2B6FAC6}" srcOrd="0" destOrd="0" presId="urn:microsoft.com/office/officeart/2005/8/layout/hierarchy2"/>
    <dgm:cxn modelId="{B6E3253E-68FC-4DF7-B1F1-0DD4198E886E}" type="presParOf" srcId="{B2F4BE88-565D-4DD6-BFEF-A20A47123EB5}" destId="{08ED3676-91B8-4163-B833-3FB94D5A8D1A}" srcOrd="1" destOrd="0" presId="urn:microsoft.com/office/officeart/2005/8/layout/hierarchy2"/>
    <dgm:cxn modelId="{78BA3F3A-4E2F-4B29-B9DB-A6053BC22EF9}" type="presParOf" srcId="{08ED3676-91B8-4163-B833-3FB94D5A8D1A}" destId="{B9186744-9C03-4A3C-BFF0-A21C31C9A608}" srcOrd="0" destOrd="0" presId="urn:microsoft.com/office/officeart/2005/8/layout/hierarchy2"/>
    <dgm:cxn modelId="{AF063961-4A41-4F4B-A0EA-AED2DBBB4F16}" type="presParOf" srcId="{B9186744-9C03-4A3C-BFF0-A21C31C9A608}" destId="{62FB276A-97D8-4260-9C83-E09D5F449AB5}" srcOrd="0" destOrd="0" presId="urn:microsoft.com/office/officeart/2005/8/layout/hierarchy2"/>
    <dgm:cxn modelId="{2FC1AF0C-2EE1-480E-BD4B-BFCC1C79BEDD}" type="presParOf" srcId="{08ED3676-91B8-4163-B833-3FB94D5A8D1A}" destId="{36A99712-EF33-4761-8460-1E991DA59320}" srcOrd="1" destOrd="0" presId="urn:microsoft.com/office/officeart/2005/8/layout/hierarchy2"/>
    <dgm:cxn modelId="{18B54E28-8E23-492D-B68A-BAE023F1DC25}" type="presParOf" srcId="{36A99712-EF33-4761-8460-1E991DA59320}" destId="{21918CA5-4F98-4616-A31A-E81D51DBBE76}" srcOrd="0" destOrd="0" presId="urn:microsoft.com/office/officeart/2005/8/layout/hierarchy2"/>
    <dgm:cxn modelId="{6D55AEE8-8D0A-426F-AE7F-F9A96F20A78E}" type="presParOf" srcId="{36A99712-EF33-4761-8460-1E991DA59320}" destId="{52D87EE8-36FB-43A6-8BDB-FF44BEB04F0F}" srcOrd="1" destOrd="0" presId="urn:microsoft.com/office/officeart/2005/8/layout/hierarchy2"/>
    <dgm:cxn modelId="{C7B82D50-BA47-406E-AAD7-F747E5269351}" type="presParOf" srcId="{08ED3676-91B8-4163-B833-3FB94D5A8D1A}" destId="{824D651A-CCB6-4CCB-B958-3BD5ADE9A1E0}" srcOrd="2" destOrd="0" presId="urn:microsoft.com/office/officeart/2005/8/layout/hierarchy2"/>
    <dgm:cxn modelId="{1E15F190-AAD1-4677-8F46-E07F3FDF0AFF}" type="presParOf" srcId="{824D651A-CCB6-4CCB-B958-3BD5ADE9A1E0}" destId="{9C6C510C-CE21-4D1C-B68D-430F23B268B3}" srcOrd="0" destOrd="0" presId="urn:microsoft.com/office/officeart/2005/8/layout/hierarchy2"/>
    <dgm:cxn modelId="{00E132A8-F9A5-41F1-A24F-09D4B3FC68DE}" type="presParOf" srcId="{08ED3676-91B8-4163-B833-3FB94D5A8D1A}" destId="{06F77C33-EA74-4EBC-9F8F-2D409D2A56DE}" srcOrd="3" destOrd="0" presId="urn:microsoft.com/office/officeart/2005/8/layout/hierarchy2"/>
    <dgm:cxn modelId="{B0A1FCD5-1224-47E7-8C9D-F0A0D23F8393}" type="presParOf" srcId="{06F77C33-EA74-4EBC-9F8F-2D409D2A56DE}" destId="{B3AAA711-EF2D-4E2A-8405-9F1B9BAE88D5}" srcOrd="0" destOrd="0" presId="urn:microsoft.com/office/officeart/2005/8/layout/hierarchy2"/>
    <dgm:cxn modelId="{F56C2B14-A16F-49BE-AD72-5ABEE1817FCD}" type="presParOf" srcId="{06F77C33-EA74-4EBC-9F8F-2D409D2A56DE}" destId="{3D78E380-23EF-4E2D-83E2-2780A89770CD}" srcOrd="1" destOrd="0" presId="urn:microsoft.com/office/officeart/2005/8/layout/hierarchy2"/>
    <dgm:cxn modelId="{399E9EA6-A963-4A2D-86B5-4E942831816C}" type="presParOf" srcId="{08ED3676-91B8-4163-B833-3FB94D5A8D1A}" destId="{0AEFD345-E871-4701-B308-7F12DBB010BF}" srcOrd="4" destOrd="0" presId="urn:microsoft.com/office/officeart/2005/8/layout/hierarchy2"/>
    <dgm:cxn modelId="{9BD23299-C07F-4A6C-99E6-6FFDC3AC19A9}" type="presParOf" srcId="{0AEFD345-E871-4701-B308-7F12DBB010BF}" destId="{EB675EAC-8295-4317-A5B6-1974FF9F9210}" srcOrd="0" destOrd="0" presId="urn:microsoft.com/office/officeart/2005/8/layout/hierarchy2"/>
    <dgm:cxn modelId="{272E28C6-26F2-4438-A040-F3065709CDD5}" type="presParOf" srcId="{08ED3676-91B8-4163-B833-3FB94D5A8D1A}" destId="{46A14F36-3571-4004-9D69-B0C5F8800035}" srcOrd="5" destOrd="0" presId="urn:microsoft.com/office/officeart/2005/8/layout/hierarchy2"/>
    <dgm:cxn modelId="{0F53562A-05D0-45E8-801E-D0AD9BBFA733}" type="presParOf" srcId="{46A14F36-3571-4004-9D69-B0C5F8800035}" destId="{353CD9B3-82B0-43A2-BC28-8CFC25B13B4F}" srcOrd="0" destOrd="0" presId="urn:microsoft.com/office/officeart/2005/8/layout/hierarchy2"/>
    <dgm:cxn modelId="{124C3EB4-19EF-4AF3-91CC-8C5EF576D209}" type="presParOf" srcId="{46A14F36-3571-4004-9D69-B0C5F8800035}" destId="{DC7284DC-264D-4F21-85DD-D0886A3C7CA1}" srcOrd="1" destOrd="0" presId="urn:microsoft.com/office/officeart/2005/8/layout/hierarchy2"/>
    <dgm:cxn modelId="{E9FCA466-FEB7-4989-B589-56837D8F510D}" type="presParOf" srcId="{08ED3676-91B8-4163-B833-3FB94D5A8D1A}" destId="{D79DBB60-D3F8-4D9E-BDC7-31607F8DCFCB}" srcOrd="6" destOrd="0" presId="urn:microsoft.com/office/officeart/2005/8/layout/hierarchy2"/>
    <dgm:cxn modelId="{F091AA55-9962-4463-8D83-4B107A93610D}" type="presParOf" srcId="{D79DBB60-D3F8-4D9E-BDC7-31607F8DCFCB}" destId="{AE30B4DF-C62C-4A58-AF59-06735B7ED3C4}" srcOrd="0" destOrd="0" presId="urn:microsoft.com/office/officeart/2005/8/layout/hierarchy2"/>
    <dgm:cxn modelId="{86F0589C-E3F1-414F-85A4-6F03BAB2C429}" type="presParOf" srcId="{08ED3676-91B8-4163-B833-3FB94D5A8D1A}" destId="{963A9DC4-B691-452B-B2A1-4B216126FC5E}" srcOrd="7" destOrd="0" presId="urn:microsoft.com/office/officeart/2005/8/layout/hierarchy2"/>
    <dgm:cxn modelId="{D9E963F6-066F-4CF4-9329-F925A101A5A8}" type="presParOf" srcId="{963A9DC4-B691-452B-B2A1-4B216126FC5E}" destId="{9C37F7DA-370D-4EFF-8853-A75963D62E59}" srcOrd="0" destOrd="0" presId="urn:microsoft.com/office/officeart/2005/8/layout/hierarchy2"/>
    <dgm:cxn modelId="{3DD065C5-AED6-454B-A28D-8D93D010A293}" type="presParOf" srcId="{963A9DC4-B691-452B-B2A1-4B216126FC5E}" destId="{AE05AD89-057E-47FC-BD89-76816DF76BA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232EEA8-9878-4A61-A2C8-30D2A5B11104}" type="doc">
      <dgm:prSet loTypeId="urn:microsoft.com/office/officeart/2005/8/layout/hList6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3762373-462A-4211-A97B-D587F04BCD07}">
      <dgm:prSet phldrT="[Κείμενο]" custT="1"/>
      <dgm:spPr/>
      <dgm:t>
        <a:bodyPr/>
        <a:lstStyle/>
        <a:p>
          <a:pPr algn="l">
            <a:buSzPts val="1000"/>
            <a:buFont typeface="Courier New" panose="02070309020205020404" pitchFamily="49" charset="0"/>
            <a:buNone/>
          </a:pPr>
          <a:r>
            <a:rPr lang="en-US" sz="1600" b="1" dirty="0" err="1"/>
            <a:t>Πλεονεκτήμ</a:t>
          </a:r>
          <a:r>
            <a:rPr lang="en-US" sz="1600" b="1" dirty="0"/>
            <a:t>ατα</a:t>
          </a:r>
          <a:endParaRPr lang="el-GR" sz="1600" b="1" dirty="0"/>
        </a:p>
        <a:p>
          <a:pPr algn="l">
            <a:buSzPts val="1000"/>
            <a:buFont typeface="Courier New" panose="02070309020205020404" pitchFamily="49" charset="0"/>
            <a:buNone/>
          </a:pPr>
          <a:r>
            <a:rPr lang="en-US" sz="1000" b="1" dirty="0" err="1"/>
            <a:t>Μηδενικές</a:t>
          </a:r>
          <a:r>
            <a:rPr lang="en-US" sz="1000" b="1" dirty="0"/>
            <a:t> </a:t>
          </a:r>
          <a:r>
            <a:rPr lang="en-US" sz="1000" b="1" dirty="0" err="1"/>
            <a:t>Εκ</a:t>
          </a:r>
          <a:r>
            <a:rPr lang="en-US" sz="1000" b="1" dirty="0"/>
            <a:t>πομπές Ρύπων</a:t>
          </a:r>
          <a:r>
            <a:rPr lang="en-US" sz="1000" dirty="0"/>
            <a:t>:</a:t>
          </a:r>
        </a:p>
        <a:p>
          <a:pPr algn="l">
            <a:buSzPts val="1000"/>
            <a:buFont typeface="Courier New" panose="02070309020205020404" pitchFamily="49" charset="0"/>
            <a:buChar char="o"/>
          </a:pPr>
          <a:r>
            <a:rPr lang="el-GR" sz="1000" dirty="0"/>
            <a:t>Τα </a:t>
          </a:r>
          <a:r>
            <a:rPr lang="en-US" sz="1000" dirty="0"/>
            <a:t>EV</a:t>
          </a:r>
          <a:r>
            <a:rPr lang="el-GR" sz="1000" dirty="0"/>
            <a:t> δεν εκπέμπουν καυσαέρια κατά τη λειτουργία, μειώνοντας τη ρύπανση και τις εκπομπές </a:t>
          </a:r>
          <a:r>
            <a:rPr lang="en-US" sz="1000" dirty="0"/>
            <a:t>CO</a:t>
          </a:r>
          <a:r>
            <a:rPr lang="el-GR" sz="1000" dirty="0"/>
            <a:t>₂.</a:t>
          </a:r>
          <a:endParaRPr lang="en-US" sz="1000" dirty="0"/>
        </a:p>
        <a:p>
          <a:pPr algn="l">
            <a:buSzPts val="1000"/>
            <a:buFont typeface="Courier New" panose="02070309020205020404" pitchFamily="49" charset="0"/>
            <a:buChar char="o"/>
          </a:pPr>
          <a:r>
            <a:rPr lang="en-US" sz="1000" b="1" dirty="0" err="1"/>
            <a:t>Οικονομί</a:t>
          </a:r>
          <a:r>
            <a:rPr lang="en-US" sz="1000" b="1" dirty="0"/>
            <a:t>α Καυσίμου</a:t>
          </a:r>
          <a:r>
            <a:rPr lang="en-US" sz="1000" dirty="0"/>
            <a:t>:</a:t>
          </a:r>
        </a:p>
        <a:p>
          <a:pPr algn="l">
            <a:buSzPts val="1000"/>
            <a:buFont typeface="Courier New" panose="02070309020205020404" pitchFamily="49" charset="0"/>
            <a:buChar char="o"/>
          </a:pPr>
          <a:r>
            <a:rPr lang="el-GR" sz="1000" dirty="0"/>
            <a:t>Η ηλεκτρική ενέργεια είναι φθηνότερη από τα ορυκτά καύσιμα.</a:t>
          </a:r>
          <a:endParaRPr lang="en-US" sz="1000" dirty="0"/>
        </a:p>
        <a:p>
          <a:pPr algn="l">
            <a:buSzPts val="1000"/>
            <a:buFont typeface="Courier New" panose="02070309020205020404" pitchFamily="49" charset="0"/>
            <a:buChar char="o"/>
          </a:pPr>
          <a:r>
            <a:rPr lang="el-GR" sz="1000" dirty="0"/>
            <a:t>Τα </a:t>
          </a:r>
          <a:r>
            <a:rPr lang="en-US" sz="1000" dirty="0"/>
            <a:t>EV</a:t>
          </a:r>
          <a:r>
            <a:rPr lang="el-GR" sz="1000" dirty="0"/>
            <a:t> έχουν υψηλότερη ενεργειακή απόδοση σε σύγκριση με τους κινητήρες εσωτερικής καύσης.</a:t>
          </a:r>
          <a:endParaRPr lang="en-US" sz="1000" dirty="0"/>
        </a:p>
        <a:p>
          <a:pPr algn="l">
            <a:buSzPts val="1000"/>
            <a:buFont typeface="Courier New" panose="02070309020205020404" pitchFamily="49" charset="0"/>
            <a:buChar char="o"/>
          </a:pPr>
          <a:r>
            <a:rPr lang="en-US" sz="1000" b="1" dirty="0"/>
            <a:t>Χα</a:t>
          </a:r>
          <a:r>
            <a:rPr lang="en-US" sz="1000" b="1" dirty="0" err="1"/>
            <a:t>μηλό</a:t>
          </a:r>
          <a:r>
            <a:rPr lang="en-US" sz="1000" b="1" dirty="0"/>
            <a:t> </a:t>
          </a:r>
          <a:r>
            <a:rPr lang="en-US" sz="1000" b="1" dirty="0" err="1"/>
            <a:t>Κόστος</a:t>
          </a:r>
          <a:r>
            <a:rPr lang="en-US" sz="1000" b="1" dirty="0"/>
            <a:t> </a:t>
          </a:r>
          <a:r>
            <a:rPr lang="en-US" sz="1000" b="1" dirty="0" err="1"/>
            <a:t>Συντήρησης</a:t>
          </a:r>
          <a:r>
            <a:rPr lang="en-US" sz="1000" dirty="0"/>
            <a:t>:</a:t>
          </a:r>
        </a:p>
        <a:p>
          <a:pPr algn="l">
            <a:buSzPts val="1000"/>
            <a:buFont typeface="Courier New" panose="02070309020205020404" pitchFamily="49" charset="0"/>
            <a:buChar char="o"/>
          </a:pPr>
          <a:r>
            <a:rPr lang="el-GR" sz="1000" dirty="0"/>
            <a:t>Δεν απαιτούν αλλαγές λαδιών ή πολύπλοκα συστήματα κινητήρων.</a:t>
          </a:r>
          <a:endParaRPr lang="en-US" sz="1000" dirty="0"/>
        </a:p>
        <a:p>
          <a:pPr algn="l">
            <a:buSzPts val="1000"/>
            <a:buFont typeface="Courier New" panose="02070309020205020404" pitchFamily="49" charset="0"/>
            <a:buChar char="o"/>
          </a:pPr>
          <a:r>
            <a:rPr lang="el-GR" sz="1000" dirty="0"/>
            <a:t>Λιγότερα μηχανικά μέρη σημαίνει χαμηλότερη φθορά.</a:t>
          </a:r>
          <a:endParaRPr lang="en-US" sz="1000" dirty="0"/>
        </a:p>
        <a:p>
          <a:pPr algn="l">
            <a:buSzPts val="1000"/>
            <a:buFont typeface="Courier New" panose="02070309020205020404" pitchFamily="49" charset="0"/>
            <a:buChar char="o"/>
          </a:pPr>
          <a:r>
            <a:rPr lang="en-US" sz="1000" b="1" dirty="0" err="1"/>
            <a:t>Αθόρυ</a:t>
          </a:r>
          <a:r>
            <a:rPr lang="en-US" sz="1000" b="1" dirty="0"/>
            <a:t>βη Λειτουργία</a:t>
          </a:r>
          <a:r>
            <a:rPr lang="en-US" sz="1000" dirty="0"/>
            <a:t>:</a:t>
          </a:r>
        </a:p>
        <a:p>
          <a:pPr algn="l">
            <a:buSzPts val="1000"/>
            <a:buFont typeface="Courier New" panose="02070309020205020404" pitchFamily="49" charset="0"/>
            <a:buChar char="o"/>
          </a:pPr>
          <a:r>
            <a:rPr lang="el-GR" sz="1000" dirty="0"/>
            <a:t>Οι ηλεκτροκινητήρες λειτουργούν σχεδόν αθόρυβα, συμβάλλοντας στη μείωση της ηχορύπανσης.</a:t>
          </a:r>
          <a:endParaRPr lang="en-US" sz="1000" dirty="0"/>
        </a:p>
      </dgm:t>
    </dgm:pt>
    <dgm:pt modelId="{1362D29F-34B9-4DAB-AF3B-D2D7BFD5A443}" type="parTrans" cxnId="{62FD5B72-565A-4AC4-B228-2220A7FF6C35}">
      <dgm:prSet/>
      <dgm:spPr/>
      <dgm:t>
        <a:bodyPr/>
        <a:lstStyle/>
        <a:p>
          <a:endParaRPr lang="en-US"/>
        </a:p>
      </dgm:t>
    </dgm:pt>
    <dgm:pt modelId="{5C80319F-46BB-42BF-9981-643B25F157B8}" type="sibTrans" cxnId="{62FD5B72-565A-4AC4-B228-2220A7FF6C35}">
      <dgm:prSet/>
      <dgm:spPr/>
      <dgm:t>
        <a:bodyPr/>
        <a:lstStyle/>
        <a:p>
          <a:endParaRPr lang="en-US"/>
        </a:p>
      </dgm:t>
    </dgm:pt>
    <dgm:pt modelId="{8CB36B69-902E-42A7-937F-5A1543A22F00}">
      <dgm:prSet phldrT="[Κείμενο]" custT="1"/>
      <dgm:spPr/>
      <dgm:t>
        <a:bodyPr/>
        <a:lstStyle/>
        <a:p>
          <a:pPr algn="l">
            <a:buFont typeface="+mj-lt"/>
            <a:buAutoNum type="arabicPeriod"/>
          </a:pPr>
          <a:r>
            <a:rPr lang="en-US" sz="1600" b="1" kern="1200" dirty="0" err="1">
              <a:latin typeface="Century Gothic" panose="020B0502020202020204"/>
              <a:ea typeface="+mn-ea"/>
              <a:cs typeface="+mn-cs"/>
            </a:rPr>
            <a:t>Μειονεκτήμ</a:t>
          </a:r>
          <a:r>
            <a:rPr lang="en-US" sz="1600" b="1" kern="1200" dirty="0">
              <a:latin typeface="Century Gothic" panose="020B0502020202020204"/>
              <a:ea typeface="+mn-ea"/>
              <a:cs typeface="+mn-cs"/>
            </a:rPr>
            <a:t>ατα</a:t>
          </a:r>
          <a:endParaRPr lang="el-GR" sz="1600" b="1" kern="1200" dirty="0">
            <a:latin typeface="Century Gothic" panose="020B0502020202020204"/>
            <a:ea typeface="+mn-ea"/>
            <a:cs typeface="+mn-cs"/>
          </a:endParaRPr>
        </a:p>
        <a:p>
          <a:pPr algn="l">
            <a:buFont typeface="+mj-lt"/>
            <a:buAutoNum type="arabicPeriod"/>
          </a:pPr>
          <a:r>
            <a:rPr lang="en-US" sz="1000" b="1" kern="1200" dirty="0" err="1"/>
            <a:t>Περιορισμένη</a:t>
          </a:r>
          <a:r>
            <a:rPr lang="en-US" sz="1000" b="1" kern="1200" dirty="0"/>
            <a:t> </a:t>
          </a:r>
          <a:r>
            <a:rPr lang="en-US" sz="1000" b="1" kern="1200" dirty="0" err="1"/>
            <a:t>Αυτονομί</a:t>
          </a:r>
          <a:r>
            <a:rPr lang="en-US" sz="1000" b="1" kern="1200" dirty="0"/>
            <a:t>α</a:t>
          </a:r>
          <a:r>
            <a:rPr lang="en-US" sz="1000" kern="1200" dirty="0"/>
            <a:t>:</a:t>
          </a:r>
        </a:p>
        <a:p>
          <a:pPr algn="l">
            <a:buFont typeface="+mj-lt"/>
            <a:buAutoNum type="arabicPeriod"/>
          </a:pPr>
          <a:r>
            <a:rPr lang="el-GR" sz="1000" kern="1200" dirty="0"/>
            <a:t>Παρόλο που η τεχνολογία μπαταριών βελτιώνεται, η αυτονομία παραμένει χαμηλότερη σε σύγκριση με τα παραδοσιακά αυτοκίνητα.</a:t>
          </a:r>
          <a:endParaRPr lang="en-US" sz="1000" kern="1200" dirty="0"/>
        </a:p>
        <a:p>
          <a:pPr algn="l">
            <a:buFont typeface="+mj-lt"/>
            <a:buAutoNum type="arabicPeriod"/>
          </a:pPr>
          <a:r>
            <a:rPr lang="el-GR" sz="1000" kern="1200" dirty="0"/>
            <a:t>Οι περισσότεροι </a:t>
          </a:r>
          <a:r>
            <a:rPr lang="en-US" sz="1000" kern="1200" dirty="0"/>
            <a:t>EV</a:t>
          </a:r>
          <a:r>
            <a:rPr lang="el-GR" sz="1000" kern="1200" dirty="0"/>
            <a:t> προσφέρουν αυτονομία 200-600 </a:t>
          </a:r>
          <a:r>
            <a:rPr lang="el-GR" sz="1000" kern="1200" dirty="0" err="1"/>
            <a:t>χλμ</a:t>
          </a:r>
          <a:r>
            <a:rPr lang="el-GR" sz="1000" kern="1200" dirty="0"/>
            <a:t> ανά φόρτιση.</a:t>
          </a:r>
          <a:endParaRPr lang="en-US" sz="1000" kern="1200" dirty="0"/>
        </a:p>
        <a:p>
          <a:pPr algn="l">
            <a:buFont typeface="+mj-lt"/>
            <a:buAutoNum type="arabicPeriod"/>
          </a:pPr>
          <a:r>
            <a:rPr lang="en-US" sz="1000" b="1" kern="1200" dirty="0" err="1"/>
            <a:t>Χρόνος</a:t>
          </a:r>
          <a:r>
            <a:rPr lang="en-US" sz="1000" b="1" kern="1200" dirty="0"/>
            <a:t> </a:t>
          </a:r>
          <a:r>
            <a:rPr lang="en-US" sz="1000" b="1" kern="1200" dirty="0" err="1"/>
            <a:t>Φόρτισης</a:t>
          </a:r>
          <a:r>
            <a:rPr lang="en-US" sz="1000" kern="1200" dirty="0"/>
            <a:t>:</a:t>
          </a:r>
          <a:endParaRPr lang="el-GR" sz="1000" kern="1200" dirty="0"/>
        </a:p>
        <a:p>
          <a:pPr algn="l">
            <a:buSzPts val="1000"/>
            <a:buFont typeface="Courier New" panose="02070309020205020404" pitchFamily="49" charset="0"/>
            <a:buChar char="o"/>
          </a:pPr>
          <a:r>
            <a:rPr lang="el-GR" sz="1000" kern="1200" dirty="0"/>
            <a:t>Η φόρτιση μπορεί να διαρκέσει από 30 λεπτά (για </a:t>
          </a:r>
          <a:r>
            <a:rPr lang="el-GR" sz="1000" kern="1200" dirty="0" err="1"/>
            <a:t>ταχυφορτιστές</a:t>
          </a:r>
          <a:r>
            <a:rPr lang="el-GR" sz="1000" kern="1200" dirty="0"/>
            <a:t>) έως αρκετές ώρες (σε οικιακή πρίζα).</a:t>
          </a:r>
          <a:endParaRPr lang="en-US" sz="1000" kern="1200" dirty="0"/>
        </a:p>
        <a:p>
          <a:pPr algn="l">
            <a:buFont typeface="+mj-lt"/>
            <a:buAutoNum type="arabicPeriod"/>
          </a:pPr>
          <a:r>
            <a:rPr lang="en-US" sz="1000" b="1" kern="1200" dirty="0" err="1"/>
            <a:t>Κόστος</a:t>
          </a:r>
          <a:r>
            <a:rPr lang="en-US" sz="1000" b="1" kern="1200" dirty="0"/>
            <a:t> </a:t>
          </a:r>
          <a:r>
            <a:rPr lang="en-US" sz="1000" b="1" kern="1200" dirty="0" err="1"/>
            <a:t>Αγοράς</a:t>
          </a:r>
          <a:r>
            <a:rPr lang="en-US" sz="1000" kern="1200" dirty="0"/>
            <a:t>:</a:t>
          </a:r>
        </a:p>
        <a:p>
          <a:pPr algn="l">
            <a:buSzPts val="1000"/>
            <a:buFont typeface="Courier New" panose="02070309020205020404" pitchFamily="49" charset="0"/>
            <a:buChar char="o"/>
          </a:pPr>
          <a:r>
            <a:rPr lang="el-GR" sz="1000" kern="1200" dirty="0"/>
            <a:t>Αν και μειώνεται σταδιακά, τα </a:t>
          </a:r>
          <a:r>
            <a:rPr lang="en-US" sz="1000" kern="1200" dirty="0"/>
            <a:t>EV</a:t>
          </a:r>
          <a:r>
            <a:rPr lang="el-GR" sz="1000" kern="1200" dirty="0"/>
            <a:t> παραμένουν πιο ακριβά στην αγορά από τα συμβατικά αυτοκίνητα λόγω της υψηλής τιμής των μπαταριών.</a:t>
          </a:r>
          <a:endParaRPr lang="en-US" sz="1000" kern="1200" dirty="0"/>
        </a:p>
        <a:p>
          <a:pPr algn="l">
            <a:buFont typeface="+mj-lt"/>
            <a:buAutoNum type="arabicPeriod"/>
          </a:pPr>
          <a:r>
            <a:rPr lang="en-US" sz="1000" b="1" kern="1200" dirty="0"/>
            <a:t>Υπ</a:t>
          </a:r>
          <a:r>
            <a:rPr lang="en-US" sz="1000" b="1" kern="1200" dirty="0" err="1"/>
            <a:t>οδομές</a:t>
          </a:r>
          <a:r>
            <a:rPr lang="en-US" sz="1000" b="1" kern="1200" dirty="0"/>
            <a:t> </a:t>
          </a:r>
          <a:r>
            <a:rPr lang="en-US" sz="1000" b="1" kern="1200" dirty="0" err="1"/>
            <a:t>Φόρτισης</a:t>
          </a:r>
          <a:r>
            <a:rPr lang="en-US" sz="1000" kern="1200" dirty="0"/>
            <a:t>:</a:t>
          </a:r>
        </a:p>
        <a:p>
          <a:pPr algn="l">
            <a:buSzPts val="1000"/>
            <a:buFont typeface="Courier New" panose="02070309020205020404" pitchFamily="49" charset="0"/>
            <a:buChar char="o"/>
          </a:pPr>
          <a:r>
            <a:rPr lang="el-GR" sz="1000" kern="1200" dirty="0"/>
            <a:t>Σε πολλές περιοχές, οι σταθμοί φόρτισης δεν είναι επαρκείς, δημιουργώντας προβλήματα στους χρήστες.</a:t>
          </a:r>
          <a:endParaRPr lang="en-US" sz="1000" kern="1200" dirty="0"/>
        </a:p>
      </dgm:t>
    </dgm:pt>
    <dgm:pt modelId="{E103E10F-6EA5-4FDF-BDBE-B19533B098DA}" type="parTrans" cxnId="{1E661704-A612-48D9-9B75-BD0E1AEE0F87}">
      <dgm:prSet/>
      <dgm:spPr/>
      <dgm:t>
        <a:bodyPr/>
        <a:lstStyle/>
        <a:p>
          <a:endParaRPr lang="en-US"/>
        </a:p>
      </dgm:t>
    </dgm:pt>
    <dgm:pt modelId="{1A34A89F-5A70-4826-BCD5-4391ACD6AA01}" type="sibTrans" cxnId="{1E661704-A612-48D9-9B75-BD0E1AEE0F87}">
      <dgm:prSet/>
      <dgm:spPr/>
      <dgm:t>
        <a:bodyPr/>
        <a:lstStyle/>
        <a:p>
          <a:endParaRPr lang="en-US"/>
        </a:p>
      </dgm:t>
    </dgm:pt>
    <dgm:pt modelId="{8236209D-2947-4F9C-BE9B-5BCE14591C88}" type="pres">
      <dgm:prSet presAssocID="{F232EEA8-9878-4A61-A2C8-30D2A5B11104}" presName="Name0" presStyleCnt="0">
        <dgm:presLayoutVars>
          <dgm:dir/>
          <dgm:resizeHandles val="exact"/>
        </dgm:presLayoutVars>
      </dgm:prSet>
      <dgm:spPr/>
    </dgm:pt>
    <dgm:pt modelId="{3733FC41-49A6-4ED1-9E42-B4C8F0539311}" type="pres">
      <dgm:prSet presAssocID="{33762373-462A-4211-A97B-D587F04BCD07}" presName="node" presStyleLbl="node1" presStyleIdx="0" presStyleCnt="2" custLinFactNeighborX="6459" custLinFactNeighborY="150">
        <dgm:presLayoutVars>
          <dgm:bulletEnabled val="1"/>
        </dgm:presLayoutVars>
      </dgm:prSet>
      <dgm:spPr/>
    </dgm:pt>
    <dgm:pt modelId="{D57DD432-687F-4F8F-8CEC-F872F3876F2B}" type="pres">
      <dgm:prSet presAssocID="{5C80319F-46BB-42BF-9981-643B25F157B8}" presName="sibTrans" presStyleCnt="0"/>
      <dgm:spPr/>
    </dgm:pt>
    <dgm:pt modelId="{FB99D73B-D892-4C50-BE99-D8E90644A878}" type="pres">
      <dgm:prSet presAssocID="{8CB36B69-902E-42A7-937F-5A1543A22F00}" presName="node" presStyleLbl="node1" presStyleIdx="1" presStyleCnt="2" custLinFactNeighborX="-9792" custLinFactNeighborY="303">
        <dgm:presLayoutVars>
          <dgm:bulletEnabled val="1"/>
        </dgm:presLayoutVars>
      </dgm:prSet>
      <dgm:spPr/>
    </dgm:pt>
  </dgm:ptLst>
  <dgm:cxnLst>
    <dgm:cxn modelId="{1E661704-A612-48D9-9B75-BD0E1AEE0F87}" srcId="{F232EEA8-9878-4A61-A2C8-30D2A5B11104}" destId="{8CB36B69-902E-42A7-937F-5A1543A22F00}" srcOrd="1" destOrd="0" parTransId="{E103E10F-6EA5-4FDF-BDBE-B19533B098DA}" sibTransId="{1A34A89F-5A70-4826-BCD5-4391ACD6AA01}"/>
    <dgm:cxn modelId="{62FD5B72-565A-4AC4-B228-2220A7FF6C35}" srcId="{F232EEA8-9878-4A61-A2C8-30D2A5B11104}" destId="{33762373-462A-4211-A97B-D587F04BCD07}" srcOrd="0" destOrd="0" parTransId="{1362D29F-34B9-4DAB-AF3B-D2D7BFD5A443}" sibTransId="{5C80319F-46BB-42BF-9981-643B25F157B8}"/>
    <dgm:cxn modelId="{41F94CA1-8F04-4BE6-B88A-6B754805636B}" type="presOf" srcId="{33762373-462A-4211-A97B-D587F04BCD07}" destId="{3733FC41-49A6-4ED1-9E42-B4C8F0539311}" srcOrd="0" destOrd="0" presId="urn:microsoft.com/office/officeart/2005/8/layout/hList6"/>
    <dgm:cxn modelId="{369E6ADA-F669-4AE2-B12C-3DB77CB3B5F5}" type="presOf" srcId="{8CB36B69-902E-42A7-937F-5A1543A22F00}" destId="{FB99D73B-D892-4C50-BE99-D8E90644A878}" srcOrd="0" destOrd="0" presId="urn:microsoft.com/office/officeart/2005/8/layout/hList6"/>
    <dgm:cxn modelId="{F0CE3AEE-6338-4BA2-A705-53FC17C40CF0}" type="presOf" srcId="{F232EEA8-9878-4A61-A2C8-30D2A5B11104}" destId="{8236209D-2947-4F9C-BE9B-5BCE14591C88}" srcOrd="0" destOrd="0" presId="urn:microsoft.com/office/officeart/2005/8/layout/hList6"/>
    <dgm:cxn modelId="{0C2A0268-F9C6-4A51-A9DA-F84281499875}" type="presParOf" srcId="{8236209D-2947-4F9C-BE9B-5BCE14591C88}" destId="{3733FC41-49A6-4ED1-9E42-B4C8F0539311}" srcOrd="0" destOrd="0" presId="urn:microsoft.com/office/officeart/2005/8/layout/hList6"/>
    <dgm:cxn modelId="{66B170EF-C81B-4C80-AC6A-92F50A2FAB28}" type="presParOf" srcId="{8236209D-2947-4F9C-BE9B-5BCE14591C88}" destId="{D57DD432-687F-4F8F-8CEC-F872F3876F2B}" srcOrd="1" destOrd="0" presId="urn:microsoft.com/office/officeart/2005/8/layout/hList6"/>
    <dgm:cxn modelId="{08937C93-06AC-41BE-82C5-FE1E2726B996}" type="presParOf" srcId="{8236209D-2947-4F9C-BE9B-5BCE14591C88}" destId="{FB99D73B-D892-4C50-BE99-D8E90644A878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053249-B54A-4D79-937D-6DB42E5B5E65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C4979B-0D6E-47E7-8A11-47661E3F31D3}">
      <dgm:prSet phldrT="[Κείμενο]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rgbClr val="5A2D5D"/>
          </a:solidFill>
        </a:ln>
      </dgm:spPr>
      <dgm:t>
        <a:bodyPr/>
        <a:lstStyle/>
        <a:p>
          <a:pPr algn="ctr"/>
          <a:endParaRPr lang="en-US" dirty="0"/>
        </a:p>
      </dgm:t>
    </dgm:pt>
    <dgm:pt modelId="{208D91A4-7A9C-4DEA-A07B-37C5B2BC4751}" type="parTrans" cxnId="{E3D61205-6C2E-4A5A-A2F2-111F24AEFB0C}">
      <dgm:prSet/>
      <dgm:spPr/>
      <dgm:t>
        <a:bodyPr/>
        <a:lstStyle/>
        <a:p>
          <a:pPr algn="ctr"/>
          <a:endParaRPr lang="en-US"/>
        </a:p>
      </dgm:t>
    </dgm:pt>
    <dgm:pt modelId="{5B9FE5C1-62D7-4C63-8FA1-D60C5EF4BCF7}" type="sibTrans" cxnId="{E3D61205-6C2E-4A5A-A2F2-111F24AEFB0C}">
      <dgm:prSet/>
      <dgm:spPr/>
      <dgm:t>
        <a:bodyPr/>
        <a:lstStyle/>
        <a:p>
          <a:pPr algn="ctr"/>
          <a:r>
            <a:rPr lang="el-GR" b="1" dirty="0"/>
            <a:t>ΜΕΚ</a:t>
          </a:r>
          <a:endParaRPr lang="en-US" b="1" dirty="0"/>
        </a:p>
      </dgm:t>
    </dgm:pt>
    <dgm:pt modelId="{5E2A5270-9CF3-466B-9196-06EDB2F03887}">
      <dgm:prSet phldrT="[Κείμενο]" phldr="1"/>
      <dgm:spPr/>
      <dgm:t>
        <a:bodyPr/>
        <a:lstStyle/>
        <a:p>
          <a:pPr algn="ctr"/>
          <a:endParaRPr lang="en-US" dirty="0"/>
        </a:p>
      </dgm:t>
    </dgm:pt>
    <dgm:pt modelId="{B71D39B8-5524-4799-B7DF-17648DA101DA}" type="parTrans" cxnId="{A3882B90-0764-449D-BA0F-086FAAFE4FFC}">
      <dgm:prSet/>
      <dgm:spPr>
        <a:solidFill>
          <a:srgbClr val="683064"/>
        </a:solidFill>
        <a:ln>
          <a:solidFill>
            <a:srgbClr val="632E61"/>
          </a:solidFill>
        </a:ln>
      </dgm:spPr>
      <dgm:t>
        <a:bodyPr/>
        <a:lstStyle/>
        <a:p>
          <a:pPr algn="ctr"/>
          <a:endParaRPr lang="en-US"/>
        </a:p>
      </dgm:t>
    </dgm:pt>
    <dgm:pt modelId="{B6103A49-D22A-4A5F-863D-7ECB809FA53B}" type="sibTrans" cxnId="{A3882B90-0764-449D-BA0F-086FAAFE4FFC}">
      <dgm:prSet/>
      <dgm:spPr/>
      <dgm:t>
        <a:bodyPr/>
        <a:lstStyle/>
        <a:p>
          <a:pPr algn="ctr"/>
          <a:r>
            <a:rPr lang="el-GR" dirty="0" err="1"/>
            <a:t>Ελαιολεκάνη</a:t>
          </a:r>
          <a:r>
            <a:rPr lang="el-GR" dirty="0"/>
            <a:t> </a:t>
          </a:r>
          <a:endParaRPr lang="en-US" dirty="0"/>
        </a:p>
      </dgm:t>
    </dgm:pt>
    <dgm:pt modelId="{BBF91B64-47B2-4431-92CA-9B3C7D72D3D6}">
      <dgm:prSet phldrT="[Κείμενο]" phldr="1"/>
      <dgm:spPr/>
      <dgm:t>
        <a:bodyPr/>
        <a:lstStyle/>
        <a:p>
          <a:pPr algn="ctr"/>
          <a:endParaRPr lang="en-US"/>
        </a:p>
      </dgm:t>
    </dgm:pt>
    <dgm:pt modelId="{BFD68F60-2ED0-4CD0-ABEF-8A6566C1F891}" type="parTrans" cxnId="{590DA315-2C1D-4C96-81CD-73AA5F823AA5}">
      <dgm:prSet/>
      <dgm:spPr/>
      <dgm:t>
        <a:bodyPr/>
        <a:lstStyle/>
        <a:p>
          <a:pPr algn="ctr"/>
          <a:endParaRPr lang="en-US"/>
        </a:p>
      </dgm:t>
    </dgm:pt>
    <dgm:pt modelId="{8929C89A-5BBB-4FD6-B5F6-042D922D864E}" type="sibTrans" cxnId="{590DA315-2C1D-4C96-81CD-73AA5F823AA5}">
      <dgm:prSet custT="1"/>
      <dgm:spPr/>
      <dgm:t>
        <a:bodyPr/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/>
              <a:ea typeface="+mn-ea"/>
              <a:cs typeface="+mn-cs"/>
            </a:rPr>
            <a:t>Κεφαλή</a:t>
          </a:r>
          <a:endParaRPr lang="en-US" sz="13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B0502020202020204"/>
            <a:ea typeface="+mn-ea"/>
            <a:cs typeface="+mn-cs"/>
          </a:endParaRPr>
        </a:p>
      </dgm:t>
    </dgm:pt>
    <dgm:pt modelId="{079CEB43-28B0-4C86-8129-45CD6CF7B85C}">
      <dgm:prSet/>
      <dgm:spPr>
        <a:blipFill rotWithShape="0">
          <a:blip xmlns:r="http://schemas.openxmlformats.org/officeDocument/2006/relationships" r:embed="rId2"/>
          <a:srcRect/>
          <a:stretch>
            <a:fillRect/>
          </a:stretch>
        </a:blipFill>
        <a:ln>
          <a:solidFill>
            <a:srgbClr val="5A2D5D"/>
          </a:solidFill>
        </a:ln>
      </dgm:spPr>
      <dgm:t>
        <a:bodyPr/>
        <a:lstStyle/>
        <a:p>
          <a:pPr algn="ctr"/>
          <a:endParaRPr lang="en-US"/>
        </a:p>
      </dgm:t>
    </dgm:pt>
    <dgm:pt modelId="{623C095E-70C8-45F8-B822-588543E29C74}" type="parTrans" cxnId="{11933D42-7457-45A0-8F46-C3614F6F8930}">
      <dgm:prSet/>
      <dgm:spPr/>
      <dgm:t>
        <a:bodyPr/>
        <a:lstStyle/>
        <a:p>
          <a:pPr algn="ctr"/>
          <a:endParaRPr lang="en-US"/>
        </a:p>
      </dgm:t>
    </dgm:pt>
    <dgm:pt modelId="{32A7A29A-3766-498C-8831-6F72DA7CA40D}" type="sibTrans" cxnId="{11933D42-7457-45A0-8F46-C3614F6F8930}">
      <dgm:prSet custT="1"/>
      <dgm:spPr/>
      <dgm:t>
        <a:bodyPr/>
        <a:lstStyle/>
        <a:p>
          <a:pPr algn="ctr"/>
          <a:r>
            <a:rPr lang="el-GR" sz="13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/>
              <a:ea typeface="+mn-ea"/>
              <a:cs typeface="+mn-cs"/>
            </a:rPr>
            <a:t>Μπλοκ Μηχανής</a:t>
          </a:r>
          <a:endParaRPr lang="en-US" sz="13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B0502020202020204"/>
            <a:ea typeface="+mn-ea"/>
            <a:cs typeface="+mn-cs"/>
          </a:endParaRPr>
        </a:p>
      </dgm:t>
    </dgm:pt>
    <dgm:pt modelId="{13FEB4B6-752C-4AF0-BA5F-4340111FF84B}">
      <dgm:prSet/>
      <dgm:spPr>
        <a:solidFill>
          <a:srgbClr val="683064"/>
        </a:solidFill>
      </dgm:spPr>
      <dgm:t>
        <a:bodyPr/>
        <a:lstStyle/>
        <a:p>
          <a:pPr algn="ctr"/>
          <a:endParaRPr lang="en-US"/>
        </a:p>
      </dgm:t>
    </dgm:pt>
    <dgm:pt modelId="{B9B0EA4F-4437-41F2-B2F7-68015CD10C8D}" type="parTrans" cxnId="{CAB02029-3258-41C5-AF00-551630DFF404}">
      <dgm:prSet/>
      <dgm:spPr/>
      <dgm:t>
        <a:bodyPr/>
        <a:lstStyle/>
        <a:p>
          <a:pPr algn="ctr"/>
          <a:endParaRPr lang="en-US"/>
        </a:p>
      </dgm:t>
    </dgm:pt>
    <dgm:pt modelId="{B5C7CA3A-2A53-4D4D-B50D-D0D705D3E271}" type="sibTrans" cxnId="{CAB02029-3258-41C5-AF00-551630DFF404}">
      <dgm:prSet custT="1"/>
      <dgm:spPr/>
      <dgm:t>
        <a:bodyPr/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/>
              <a:ea typeface="+mn-ea"/>
              <a:cs typeface="+mn-cs"/>
            </a:rPr>
            <a:t>Διωστήρας</a:t>
          </a:r>
          <a:endParaRPr lang="en-US" sz="13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B0502020202020204"/>
            <a:ea typeface="+mn-ea"/>
            <a:cs typeface="+mn-cs"/>
          </a:endParaRPr>
        </a:p>
      </dgm:t>
    </dgm:pt>
    <dgm:pt modelId="{A6F5CA18-FFD5-4B1E-B6DA-277AFD7DF545}">
      <dgm:prSet/>
      <dgm:spPr>
        <a:solidFill>
          <a:srgbClr val="683064"/>
        </a:solidFill>
      </dgm:spPr>
      <dgm:t>
        <a:bodyPr/>
        <a:lstStyle/>
        <a:p>
          <a:pPr algn="ctr"/>
          <a:endParaRPr lang="en-US"/>
        </a:p>
      </dgm:t>
    </dgm:pt>
    <dgm:pt modelId="{63467CA9-9779-4043-B482-FFE6D004ED7B}" type="parTrans" cxnId="{7BB280C0-8AC9-4699-B0DD-5E720CA5395D}">
      <dgm:prSet/>
      <dgm:spPr/>
      <dgm:t>
        <a:bodyPr/>
        <a:lstStyle/>
        <a:p>
          <a:pPr algn="ctr"/>
          <a:endParaRPr lang="en-US"/>
        </a:p>
      </dgm:t>
    </dgm:pt>
    <dgm:pt modelId="{9A1A9B6C-0E2A-45F9-8257-659570C6E00B}" type="sibTrans" cxnId="{7BB280C0-8AC9-4699-B0DD-5E720CA5395D}">
      <dgm:prSet custT="1"/>
      <dgm:spPr/>
      <dgm:t>
        <a:bodyPr/>
        <a:lstStyle/>
        <a:p>
          <a:pPr algn="ctr"/>
          <a:r>
            <a:rPr lang="el-GR" sz="13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/>
              <a:ea typeface="+mn-ea"/>
              <a:cs typeface="+mn-cs"/>
            </a:rPr>
            <a:t>Στροφαλοφόρος Άξονας</a:t>
          </a:r>
          <a:endParaRPr lang="en-US" sz="13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B0502020202020204"/>
            <a:ea typeface="+mn-ea"/>
            <a:cs typeface="+mn-cs"/>
          </a:endParaRPr>
        </a:p>
      </dgm:t>
    </dgm:pt>
    <dgm:pt modelId="{CD0DD7C9-141E-4315-87B4-AC32432B34B7}">
      <dgm:prSet/>
      <dgm:spPr/>
      <dgm:t>
        <a:bodyPr/>
        <a:lstStyle/>
        <a:p>
          <a:pPr algn="ctr"/>
          <a:endParaRPr lang="en-US"/>
        </a:p>
      </dgm:t>
    </dgm:pt>
    <dgm:pt modelId="{6F38F6E9-9E73-4B27-A9C0-58B3EBD36D24}" type="parTrans" cxnId="{2E4B8456-12C8-4338-97DE-69053F7756F3}">
      <dgm:prSet/>
      <dgm:spPr/>
      <dgm:t>
        <a:bodyPr/>
        <a:lstStyle/>
        <a:p>
          <a:pPr algn="ctr"/>
          <a:endParaRPr lang="en-US"/>
        </a:p>
      </dgm:t>
    </dgm:pt>
    <dgm:pt modelId="{F680915D-1466-427F-B6E0-3A4A8E227315}" type="sibTrans" cxnId="{2E4B8456-12C8-4338-97DE-69053F7756F3}">
      <dgm:prSet custT="1"/>
      <dgm:spPr/>
      <dgm:t>
        <a:bodyPr/>
        <a:lstStyle/>
        <a:p>
          <a:pPr algn="ctr"/>
          <a:r>
            <a:rPr lang="el-GR" sz="13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/>
              <a:ea typeface="+mn-ea"/>
              <a:cs typeface="+mn-cs"/>
            </a:rPr>
            <a:t>Βαλβίδες </a:t>
          </a:r>
          <a:endParaRPr lang="en-US" sz="13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B0502020202020204"/>
            <a:ea typeface="+mn-ea"/>
            <a:cs typeface="+mn-cs"/>
          </a:endParaRPr>
        </a:p>
      </dgm:t>
    </dgm:pt>
    <dgm:pt modelId="{7AFD246C-4C0E-42E7-BCA4-032FEBD1A406}">
      <dgm:prSet/>
      <dgm:spPr/>
      <dgm:t>
        <a:bodyPr/>
        <a:lstStyle/>
        <a:p>
          <a:pPr algn="ctr"/>
          <a:endParaRPr lang="en-US"/>
        </a:p>
      </dgm:t>
    </dgm:pt>
    <dgm:pt modelId="{54EEE42B-00A2-48EF-8F6D-472A5FC152DD}" type="parTrans" cxnId="{7943FC9C-82E8-4C18-9AEE-27038CE8C835}">
      <dgm:prSet/>
      <dgm:spPr/>
      <dgm:t>
        <a:bodyPr/>
        <a:lstStyle/>
        <a:p>
          <a:pPr algn="ctr"/>
          <a:endParaRPr lang="en-US"/>
        </a:p>
      </dgm:t>
    </dgm:pt>
    <dgm:pt modelId="{E8898365-6075-4C30-BA1D-265A9AF86248}" type="sibTrans" cxnId="{7943FC9C-82E8-4C18-9AEE-27038CE8C835}">
      <dgm:prSet custT="1"/>
      <dgm:spPr/>
      <dgm:t>
        <a:bodyPr/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/>
              <a:ea typeface="+mn-ea"/>
              <a:cs typeface="+mn-cs"/>
            </a:rPr>
            <a:t>Εκκεντροφόρος Άξονας</a:t>
          </a:r>
          <a:endParaRPr lang="en-US" sz="13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B0502020202020204"/>
            <a:ea typeface="+mn-ea"/>
            <a:cs typeface="+mn-cs"/>
          </a:endParaRPr>
        </a:p>
      </dgm:t>
    </dgm:pt>
    <dgm:pt modelId="{D9301BBD-F357-4BAD-A285-19188BC794DA}">
      <dgm:prSet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>
          <a:solidFill>
            <a:srgbClr val="632E61"/>
          </a:solidFill>
        </a:ln>
      </dgm:spPr>
      <dgm:t>
        <a:bodyPr/>
        <a:lstStyle/>
        <a:p>
          <a:pPr algn="ctr"/>
          <a:endParaRPr lang="en-US"/>
        </a:p>
      </dgm:t>
    </dgm:pt>
    <dgm:pt modelId="{2D93FC15-92A2-45A8-97F9-5D8BFCFE8414}" type="sibTrans" cxnId="{63D059BF-8700-4DF7-ACB3-369D99F4BF4A}">
      <dgm:prSet custT="1"/>
      <dgm:spPr/>
      <dgm:t>
        <a:bodyPr/>
        <a:lstStyle/>
        <a:p>
          <a:pPr algn="ctr"/>
          <a:r>
            <a:rPr lang="el-GR" sz="13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/>
              <a:ea typeface="+mn-ea"/>
              <a:cs typeface="+mn-cs"/>
            </a:rPr>
            <a:t>Έμβολο</a:t>
          </a:r>
          <a:endParaRPr lang="en-US" sz="13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B0502020202020204"/>
            <a:ea typeface="+mn-ea"/>
            <a:cs typeface="+mn-cs"/>
          </a:endParaRPr>
        </a:p>
      </dgm:t>
    </dgm:pt>
    <dgm:pt modelId="{A613D02D-F463-46DC-9CED-62C58ADAD06F}" type="parTrans" cxnId="{63D059BF-8700-4DF7-ACB3-369D99F4BF4A}">
      <dgm:prSet/>
      <dgm:spPr/>
      <dgm:t>
        <a:bodyPr/>
        <a:lstStyle/>
        <a:p>
          <a:pPr algn="ctr"/>
          <a:endParaRPr lang="en-US"/>
        </a:p>
      </dgm:t>
    </dgm:pt>
    <dgm:pt modelId="{8EF5ADA4-FBEC-42B0-A747-D3E9CD3CA2D6}" type="pres">
      <dgm:prSet presAssocID="{BC053249-B54A-4D79-937D-6DB42E5B5E6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97B7A85-675A-43D9-BEEF-9CC3337FD4B2}" type="pres">
      <dgm:prSet presAssocID="{48C4979B-0D6E-47E7-8A11-47661E3F31D3}" presName="hierRoot1" presStyleCnt="0">
        <dgm:presLayoutVars>
          <dgm:hierBranch val="init"/>
        </dgm:presLayoutVars>
      </dgm:prSet>
      <dgm:spPr/>
    </dgm:pt>
    <dgm:pt modelId="{E876FF87-7657-4668-9F2C-650B790F3895}" type="pres">
      <dgm:prSet presAssocID="{48C4979B-0D6E-47E7-8A11-47661E3F31D3}" presName="rootComposite1" presStyleCnt="0"/>
      <dgm:spPr/>
    </dgm:pt>
    <dgm:pt modelId="{9BA5DCEE-5308-4A71-A0C2-7DF2CF697DD2}" type="pres">
      <dgm:prSet presAssocID="{48C4979B-0D6E-47E7-8A11-47661E3F31D3}" presName="rootText1" presStyleLbl="node0" presStyleIdx="0" presStyleCnt="1" custScaleX="162159" custScaleY="208574" custLinFactNeighborX="2479" custLinFactNeighborY="-8871">
        <dgm:presLayoutVars>
          <dgm:chMax/>
          <dgm:chPref val="3"/>
        </dgm:presLayoutVars>
      </dgm:prSet>
      <dgm:spPr/>
    </dgm:pt>
    <dgm:pt modelId="{9F4EBCB9-6A8F-4776-A844-74013887E50D}" type="pres">
      <dgm:prSet presAssocID="{48C4979B-0D6E-47E7-8A11-47661E3F31D3}" presName="titleText1" presStyleLbl="fgAcc0" presStyleIdx="0" presStyleCnt="1" custLinFactY="89984" custLinFactNeighborX="66731" custLinFactNeighborY="100000">
        <dgm:presLayoutVars>
          <dgm:chMax val="0"/>
          <dgm:chPref val="0"/>
        </dgm:presLayoutVars>
      </dgm:prSet>
      <dgm:spPr/>
    </dgm:pt>
    <dgm:pt modelId="{877449E3-4D56-4D5C-88E4-36AF51719DFD}" type="pres">
      <dgm:prSet presAssocID="{48C4979B-0D6E-47E7-8A11-47661E3F31D3}" presName="rootConnector1" presStyleLbl="node1" presStyleIdx="0" presStyleCnt="8"/>
      <dgm:spPr/>
    </dgm:pt>
    <dgm:pt modelId="{E68E7DFC-557D-4750-AB3F-5F7F09CF0874}" type="pres">
      <dgm:prSet presAssocID="{48C4979B-0D6E-47E7-8A11-47661E3F31D3}" presName="hierChild2" presStyleCnt="0"/>
      <dgm:spPr/>
    </dgm:pt>
    <dgm:pt modelId="{1E507215-D5E8-4E46-93BF-CE1BA5108246}" type="pres">
      <dgm:prSet presAssocID="{623C095E-70C8-45F8-B822-588543E29C74}" presName="Name37" presStyleLbl="parChTrans1D2" presStyleIdx="0" presStyleCnt="6"/>
      <dgm:spPr/>
    </dgm:pt>
    <dgm:pt modelId="{7D85A150-D877-4387-AAC2-C23D66C70053}" type="pres">
      <dgm:prSet presAssocID="{079CEB43-28B0-4C86-8129-45CD6CF7B85C}" presName="hierRoot2" presStyleCnt="0">
        <dgm:presLayoutVars>
          <dgm:hierBranch val="init"/>
        </dgm:presLayoutVars>
      </dgm:prSet>
      <dgm:spPr/>
    </dgm:pt>
    <dgm:pt modelId="{113A34A5-CF82-4DD3-9928-40951B1AD821}" type="pres">
      <dgm:prSet presAssocID="{079CEB43-28B0-4C86-8129-45CD6CF7B85C}" presName="rootComposite" presStyleCnt="0"/>
      <dgm:spPr/>
    </dgm:pt>
    <dgm:pt modelId="{942FE7F2-AA90-4B91-BE9C-A1AC15827CC1}" type="pres">
      <dgm:prSet presAssocID="{079CEB43-28B0-4C86-8129-45CD6CF7B85C}" presName="rootText" presStyleLbl="node1" presStyleIdx="0" presStyleCnt="8" custScaleY="140352">
        <dgm:presLayoutVars>
          <dgm:chMax/>
          <dgm:chPref val="3"/>
        </dgm:presLayoutVars>
      </dgm:prSet>
      <dgm:spPr/>
    </dgm:pt>
    <dgm:pt modelId="{5105EC90-8636-4B71-99EC-DF1AC4FABE1F}" type="pres">
      <dgm:prSet presAssocID="{079CEB43-28B0-4C86-8129-45CD6CF7B85C}" presName="titleText2" presStyleLbl="fgAcc1" presStyleIdx="0" presStyleCnt="8" custScaleY="163699" custLinFactY="64369" custLinFactNeighborX="9839" custLinFactNeighborY="100000">
        <dgm:presLayoutVars>
          <dgm:chMax val="0"/>
          <dgm:chPref val="0"/>
        </dgm:presLayoutVars>
      </dgm:prSet>
      <dgm:spPr/>
    </dgm:pt>
    <dgm:pt modelId="{A4C82BC5-1486-4778-9B06-EA9D9D563EDB}" type="pres">
      <dgm:prSet presAssocID="{079CEB43-28B0-4C86-8129-45CD6CF7B85C}" presName="rootConnector" presStyleLbl="node2" presStyleIdx="0" presStyleCnt="0"/>
      <dgm:spPr/>
    </dgm:pt>
    <dgm:pt modelId="{4AAD425E-CB1E-4B3C-B143-88FBC7B66E49}" type="pres">
      <dgm:prSet presAssocID="{079CEB43-28B0-4C86-8129-45CD6CF7B85C}" presName="hierChild4" presStyleCnt="0"/>
      <dgm:spPr/>
    </dgm:pt>
    <dgm:pt modelId="{52E88D68-C9AF-49F3-ABE6-208BFB93C393}" type="pres">
      <dgm:prSet presAssocID="{079CEB43-28B0-4C86-8129-45CD6CF7B85C}" presName="hierChild5" presStyleCnt="0"/>
      <dgm:spPr/>
    </dgm:pt>
    <dgm:pt modelId="{1262458C-331C-4791-89CB-DB9336757AAC}" type="pres">
      <dgm:prSet presAssocID="{A613D02D-F463-46DC-9CED-62C58ADAD06F}" presName="Name37" presStyleLbl="parChTrans1D2" presStyleIdx="1" presStyleCnt="6"/>
      <dgm:spPr/>
    </dgm:pt>
    <dgm:pt modelId="{98F358AE-16CB-4F2E-B708-552BC2AAF38F}" type="pres">
      <dgm:prSet presAssocID="{D9301BBD-F357-4BAD-A285-19188BC794DA}" presName="hierRoot2" presStyleCnt="0">
        <dgm:presLayoutVars>
          <dgm:hierBranch val="init"/>
        </dgm:presLayoutVars>
      </dgm:prSet>
      <dgm:spPr/>
    </dgm:pt>
    <dgm:pt modelId="{FFA42E4D-452D-4F5D-9203-BE4BA19F8730}" type="pres">
      <dgm:prSet presAssocID="{D9301BBD-F357-4BAD-A285-19188BC794DA}" presName="rootComposite" presStyleCnt="0"/>
      <dgm:spPr/>
    </dgm:pt>
    <dgm:pt modelId="{E92DE375-659A-4B0E-853E-1E7FCD43327D}" type="pres">
      <dgm:prSet presAssocID="{D9301BBD-F357-4BAD-A285-19188BC794DA}" presName="rootText" presStyleLbl="node1" presStyleIdx="1" presStyleCnt="8" custScaleX="88268" custScaleY="145605" custLinFactNeighborX="-9792" custLinFactNeighborY="-1156">
        <dgm:presLayoutVars>
          <dgm:chMax/>
          <dgm:chPref val="3"/>
        </dgm:presLayoutVars>
      </dgm:prSet>
      <dgm:spPr/>
    </dgm:pt>
    <dgm:pt modelId="{D9F35BCB-DF6C-40D2-B58F-C20DB52D6AD6}" type="pres">
      <dgm:prSet presAssocID="{D9301BBD-F357-4BAD-A285-19188BC794DA}" presName="titleText2" presStyleLbl="fgAcc1" presStyleIdx="1" presStyleCnt="8" custLinFactY="35791" custLinFactNeighborX="4815" custLinFactNeighborY="100000">
        <dgm:presLayoutVars>
          <dgm:chMax val="0"/>
          <dgm:chPref val="0"/>
        </dgm:presLayoutVars>
      </dgm:prSet>
      <dgm:spPr/>
    </dgm:pt>
    <dgm:pt modelId="{28806E4B-5526-4907-9E71-4B6F354C1222}" type="pres">
      <dgm:prSet presAssocID="{D9301BBD-F357-4BAD-A285-19188BC794DA}" presName="rootConnector" presStyleLbl="node2" presStyleIdx="0" presStyleCnt="0"/>
      <dgm:spPr/>
    </dgm:pt>
    <dgm:pt modelId="{DA9EEF3A-2501-4454-B8B2-65220F6AD412}" type="pres">
      <dgm:prSet presAssocID="{D9301BBD-F357-4BAD-A285-19188BC794DA}" presName="hierChild4" presStyleCnt="0"/>
      <dgm:spPr/>
    </dgm:pt>
    <dgm:pt modelId="{ED3A1F9E-4502-49B7-A049-1DC2CACB495E}" type="pres">
      <dgm:prSet presAssocID="{D9301BBD-F357-4BAD-A285-19188BC794DA}" presName="hierChild5" presStyleCnt="0"/>
      <dgm:spPr/>
    </dgm:pt>
    <dgm:pt modelId="{0614AC9D-98DD-4C7A-AE44-EA258E17642A}" type="pres">
      <dgm:prSet presAssocID="{B9B0EA4F-4437-41F2-B2F7-68015CD10C8D}" presName="Name37" presStyleLbl="parChTrans1D2" presStyleIdx="2" presStyleCnt="6"/>
      <dgm:spPr/>
    </dgm:pt>
    <dgm:pt modelId="{AEB08B85-745C-41DA-8DBD-A8594E746EC3}" type="pres">
      <dgm:prSet presAssocID="{13FEB4B6-752C-4AF0-BA5F-4340111FF84B}" presName="hierRoot2" presStyleCnt="0">
        <dgm:presLayoutVars>
          <dgm:hierBranch val="init"/>
        </dgm:presLayoutVars>
      </dgm:prSet>
      <dgm:spPr/>
    </dgm:pt>
    <dgm:pt modelId="{BE7256DA-CA20-4E52-9A46-B9E27BB9F5BF}" type="pres">
      <dgm:prSet presAssocID="{13FEB4B6-752C-4AF0-BA5F-4340111FF84B}" presName="rootComposite" presStyleCnt="0"/>
      <dgm:spPr/>
    </dgm:pt>
    <dgm:pt modelId="{A650EF63-26FF-4498-A3AC-88623AB60274}" type="pres">
      <dgm:prSet presAssocID="{13FEB4B6-752C-4AF0-BA5F-4340111FF84B}" presName="rootText" presStyleLbl="node1" presStyleIdx="2" presStyleCnt="8" custScaleX="87881" custScaleY="135222" custLinFactNeighborX="-12710" custLinFactNeighborY="686">
        <dgm:presLayoutVars>
          <dgm:chMax/>
          <dgm:chPref val="3"/>
        </dgm:presLayoutVars>
      </dgm:prSet>
      <dgm:spPr/>
    </dgm:pt>
    <dgm:pt modelId="{5DC3C28C-43E7-4A73-8E0E-0F735E0DE618}" type="pres">
      <dgm:prSet presAssocID="{13FEB4B6-752C-4AF0-BA5F-4340111FF84B}" presName="titleText2" presStyleLbl="fgAcc1" presStyleIdx="2" presStyleCnt="8" custLinFactY="43722" custLinFactNeighborX="756" custLinFactNeighborY="100000">
        <dgm:presLayoutVars>
          <dgm:chMax val="0"/>
          <dgm:chPref val="0"/>
        </dgm:presLayoutVars>
      </dgm:prSet>
      <dgm:spPr/>
    </dgm:pt>
    <dgm:pt modelId="{301137A4-247A-4EAC-BA39-8C4235CF94B4}" type="pres">
      <dgm:prSet presAssocID="{13FEB4B6-752C-4AF0-BA5F-4340111FF84B}" presName="rootConnector" presStyleLbl="node2" presStyleIdx="0" presStyleCnt="0"/>
      <dgm:spPr/>
    </dgm:pt>
    <dgm:pt modelId="{BC483C17-AFF9-4A5F-B8FF-2613DFBFEB05}" type="pres">
      <dgm:prSet presAssocID="{13FEB4B6-752C-4AF0-BA5F-4340111FF84B}" presName="hierChild4" presStyleCnt="0"/>
      <dgm:spPr/>
    </dgm:pt>
    <dgm:pt modelId="{330226B2-F37D-40E5-BE11-257CA9277EE8}" type="pres">
      <dgm:prSet presAssocID="{13FEB4B6-752C-4AF0-BA5F-4340111FF84B}" presName="hierChild5" presStyleCnt="0"/>
      <dgm:spPr/>
    </dgm:pt>
    <dgm:pt modelId="{A3EA9D36-A250-4D72-B24F-5178ED581EA7}" type="pres">
      <dgm:prSet presAssocID="{63467CA9-9779-4043-B482-FFE6D004ED7B}" presName="Name37" presStyleLbl="parChTrans1D2" presStyleIdx="3" presStyleCnt="6"/>
      <dgm:spPr/>
    </dgm:pt>
    <dgm:pt modelId="{5AB6B4B1-2324-4472-8E2D-DB20D0F52DA9}" type="pres">
      <dgm:prSet presAssocID="{A6F5CA18-FFD5-4B1E-B6DA-277AFD7DF545}" presName="hierRoot2" presStyleCnt="0">
        <dgm:presLayoutVars>
          <dgm:hierBranch val="init"/>
        </dgm:presLayoutVars>
      </dgm:prSet>
      <dgm:spPr/>
    </dgm:pt>
    <dgm:pt modelId="{E1761738-2E4E-4B37-B5DC-FD1F757CAB05}" type="pres">
      <dgm:prSet presAssocID="{A6F5CA18-FFD5-4B1E-B6DA-277AFD7DF545}" presName="rootComposite" presStyleCnt="0"/>
      <dgm:spPr/>
    </dgm:pt>
    <dgm:pt modelId="{4DEC0F3E-91B3-4864-A0A1-DEB823C6E4D6}" type="pres">
      <dgm:prSet presAssocID="{A6F5CA18-FFD5-4B1E-B6DA-277AFD7DF545}" presName="rootText" presStyleLbl="node1" presStyleIdx="3" presStyleCnt="8">
        <dgm:presLayoutVars>
          <dgm:chMax/>
          <dgm:chPref val="3"/>
        </dgm:presLayoutVars>
      </dgm:prSet>
      <dgm:spPr/>
    </dgm:pt>
    <dgm:pt modelId="{9D6763E6-7804-4C61-BFDA-A6586EE544D8}" type="pres">
      <dgm:prSet presAssocID="{A6F5CA18-FFD5-4B1E-B6DA-277AFD7DF545}" presName="titleText2" presStyleLbl="fgAcc1" presStyleIdx="3" presStyleCnt="8" custScaleX="137784" custScaleY="209141" custLinFactY="98523" custLinFactNeighborX="14985" custLinFactNeighborY="100000">
        <dgm:presLayoutVars>
          <dgm:chMax val="0"/>
          <dgm:chPref val="0"/>
        </dgm:presLayoutVars>
      </dgm:prSet>
      <dgm:spPr/>
    </dgm:pt>
    <dgm:pt modelId="{2EE98696-4496-4AAB-A9BC-6039850F0D8A}" type="pres">
      <dgm:prSet presAssocID="{A6F5CA18-FFD5-4B1E-B6DA-277AFD7DF545}" presName="rootConnector" presStyleLbl="node2" presStyleIdx="0" presStyleCnt="0"/>
      <dgm:spPr/>
    </dgm:pt>
    <dgm:pt modelId="{93A2A165-CB78-423A-810A-E6363E8B9C8A}" type="pres">
      <dgm:prSet presAssocID="{A6F5CA18-FFD5-4B1E-B6DA-277AFD7DF545}" presName="hierChild4" presStyleCnt="0"/>
      <dgm:spPr/>
    </dgm:pt>
    <dgm:pt modelId="{90D2F51D-25F7-44A1-A567-EDA5C85AE3C1}" type="pres">
      <dgm:prSet presAssocID="{A6F5CA18-FFD5-4B1E-B6DA-277AFD7DF545}" presName="hierChild5" presStyleCnt="0"/>
      <dgm:spPr/>
    </dgm:pt>
    <dgm:pt modelId="{3DE04213-0EAD-4EF0-8640-8BD9A5ED1AC8}" type="pres">
      <dgm:prSet presAssocID="{B71D39B8-5524-4799-B7DF-17648DA101DA}" presName="Name37" presStyleLbl="parChTrans1D2" presStyleIdx="4" presStyleCnt="6"/>
      <dgm:spPr/>
    </dgm:pt>
    <dgm:pt modelId="{5D5E46A9-E873-448E-B830-5D3BC1C1506F}" type="pres">
      <dgm:prSet presAssocID="{5E2A5270-9CF3-466B-9196-06EDB2F03887}" presName="hierRoot2" presStyleCnt="0">
        <dgm:presLayoutVars>
          <dgm:hierBranch val="init"/>
        </dgm:presLayoutVars>
      </dgm:prSet>
      <dgm:spPr/>
    </dgm:pt>
    <dgm:pt modelId="{3C8A74EA-D1A6-4567-A1F6-3A9013E99114}" type="pres">
      <dgm:prSet presAssocID="{5E2A5270-9CF3-466B-9196-06EDB2F03887}" presName="rootComposite" presStyleCnt="0"/>
      <dgm:spPr/>
    </dgm:pt>
    <dgm:pt modelId="{B5426BCF-7918-4900-A5BF-A84BD92482FD}" type="pres">
      <dgm:prSet presAssocID="{5E2A5270-9CF3-466B-9196-06EDB2F03887}" presName="rootText" presStyleLbl="node1" presStyleIdx="4" presStyleCnt="8" custScaleY="105527">
        <dgm:presLayoutVars>
          <dgm:chMax/>
          <dgm:chPref val="3"/>
        </dgm:presLayoutVars>
      </dgm:prSet>
      <dgm:spPr/>
    </dgm:pt>
    <dgm:pt modelId="{72E412C2-E91D-40F6-9688-E17BF1D9FECC}" type="pres">
      <dgm:prSet presAssocID="{5E2A5270-9CF3-466B-9196-06EDB2F03887}" presName="titleText2" presStyleLbl="fgAcc1" presStyleIdx="4" presStyleCnt="8" custLinFactY="14620" custLinFactNeighborX="12106" custLinFactNeighborY="100000">
        <dgm:presLayoutVars>
          <dgm:chMax val="0"/>
          <dgm:chPref val="0"/>
        </dgm:presLayoutVars>
      </dgm:prSet>
      <dgm:spPr/>
    </dgm:pt>
    <dgm:pt modelId="{47B52008-4B7A-4968-B8B8-783B81242DE6}" type="pres">
      <dgm:prSet presAssocID="{5E2A5270-9CF3-466B-9196-06EDB2F03887}" presName="rootConnector" presStyleLbl="node2" presStyleIdx="0" presStyleCnt="0"/>
      <dgm:spPr/>
    </dgm:pt>
    <dgm:pt modelId="{B76C339E-A1C6-40FB-AC0D-768D9A272600}" type="pres">
      <dgm:prSet presAssocID="{5E2A5270-9CF3-466B-9196-06EDB2F03887}" presName="hierChild4" presStyleCnt="0"/>
      <dgm:spPr/>
    </dgm:pt>
    <dgm:pt modelId="{23096C7A-C024-49B0-A26F-0D08258CDE9B}" type="pres">
      <dgm:prSet presAssocID="{5E2A5270-9CF3-466B-9196-06EDB2F03887}" presName="hierChild5" presStyleCnt="0"/>
      <dgm:spPr/>
    </dgm:pt>
    <dgm:pt modelId="{95D26C88-6794-470B-9C82-97ACCC4C3527}" type="pres">
      <dgm:prSet presAssocID="{BFD68F60-2ED0-4CD0-ABEF-8A6566C1F891}" presName="Name37" presStyleLbl="parChTrans1D2" presStyleIdx="5" presStyleCnt="6"/>
      <dgm:spPr/>
    </dgm:pt>
    <dgm:pt modelId="{2DBC97AF-9F82-43B7-825D-1B28FBEEC19D}" type="pres">
      <dgm:prSet presAssocID="{BBF91B64-47B2-4431-92CA-9B3C7D72D3D6}" presName="hierRoot2" presStyleCnt="0">
        <dgm:presLayoutVars>
          <dgm:hierBranch val="init"/>
        </dgm:presLayoutVars>
      </dgm:prSet>
      <dgm:spPr/>
    </dgm:pt>
    <dgm:pt modelId="{4AE25FA8-725B-486B-9A51-29BEC7737688}" type="pres">
      <dgm:prSet presAssocID="{BBF91B64-47B2-4431-92CA-9B3C7D72D3D6}" presName="rootComposite" presStyleCnt="0"/>
      <dgm:spPr/>
    </dgm:pt>
    <dgm:pt modelId="{E6D49827-7EEF-4F33-83FE-81A5D5D5B4F3}" type="pres">
      <dgm:prSet presAssocID="{BBF91B64-47B2-4431-92CA-9B3C7D72D3D6}" presName="rootText" presStyleLbl="node1" presStyleIdx="5" presStyleCnt="8">
        <dgm:presLayoutVars>
          <dgm:chMax/>
          <dgm:chPref val="3"/>
        </dgm:presLayoutVars>
      </dgm:prSet>
      <dgm:spPr/>
    </dgm:pt>
    <dgm:pt modelId="{EE946933-0DFA-4E9E-8BC9-85E1FBF11663}" type="pres">
      <dgm:prSet presAssocID="{BBF91B64-47B2-4431-92CA-9B3C7D72D3D6}" presName="titleText2" presStyleLbl="fgAcc1" presStyleIdx="5" presStyleCnt="8" custLinFactY="19404" custLinFactNeighborX="13846" custLinFactNeighborY="100000">
        <dgm:presLayoutVars>
          <dgm:chMax val="0"/>
          <dgm:chPref val="0"/>
        </dgm:presLayoutVars>
      </dgm:prSet>
      <dgm:spPr/>
    </dgm:pt>
    <dgm:pt modelId="{DC168500-E569-4FBA-BCB8-04A41FEFC869}" type="pres">
      <dgm:prSet presAssocID="{BBF91B64-47B2-4431-92CA-9B3C7D72D3D6}" presName="rootConnector" presStyleLbl="node2" presStyleIdx="0" presStyleCnt="0"/>
      <dgm:spPr/>
    </dgm:pt>
    <dgm:pt modelId="{E3460AE9-37ED-47C2-A019-FB2BACE677A6}" type="pres">
      <dgm:prSet presAssocID="{BBF91B64-47B2-4431-92CA-9B3C7D72D3D6}" presName="hierChild4" presStyleCnt="0"/>
      <dgm:spPr/>
    </dgm:pt>
    <dgm:pt modelId="{3C8C6D93-E8DE-4832-9E3C-0387B1D04E32}" type="pres">
      <dgm:prSet presAssocID="{6F38F6E9-9E73-4B27-A9C0-58B3EBD36D24}" presName="Name37" presStyleLbl="parChTrans1D3" presStyleIdx="0" presStyleCnt="2"/>
      <dgm:spPr/>
    </dgm:pt>
    <dgm:pt modelId="{5DC4EF2B-81A2-4478-A045-3D3358FF8DE6}" type="pres">
      <dgm:prSet presAssocID="{CD0DD7C9-141E-4315-87B4-AC32432B34B7}" presName="hierRoot2" presStyleCnt="0">
        <dgm:presLayoutVars>
          <dgm:hierBranch val="init"/>
        </dgm:presLayoutVars>
      </dgm:prSet>
      <dgm:spPr/>
    </dgm:pt>
    <dgm:pt modelId="{723095E3-81E2-4D5D-BDC8-836D2CC0F659}" type="pres">
      <dgm:prSet presAssocID="{CD0DD7C9-141E-4315-87B4-AC32432B34B7}" presName="rootComposite" presStyleCnt="0"/>
      <dgm:spPr/>
    </dgm:pt>
    <dgm:pt modelId="{35DBF4D8-209F-4CB4-9544-6A2068C4160C}" type="pres">
      <dgm:prSet presAssocID="{CD0DD7C9-141E-4315-87B4-AC32432B34B7}" presName="rootText" presStyleLbl="node1" presStyleIdx="6" presStyleCnt="8" custScaleX="47740" custLinFactNeighborX="-82863" custLinFactNeighborY="39552">
        <dgm:presLayoutVars>
          <dgm:chMax/>
          <dgm:chPref val="3"/>
        </dgm:presLayoutVars>
      </dgm:prSet>
      <dgm:spPr/>
    </dgm:pt>
    <dgm:pt modelId="{A7C5295E-E651-4A08-A2B1-CB02F3D176C0}" type="pres">
      <dgm:prSet presAssocID="{CD0DD7C9-141E-4315-87B4-AC32432B34B7}" presName="titleText2" presStyleLbl="fgAcc1" presStyleIdx="6" presStyleCnt="8" custLinFactY="100000" custLinFactNeighborX="-70249" custLinFactNeighborY="139866">
        <dgm:presLayoutVars>
          <dgm:chMax val="0"/>
          <dgm:chPref val="0"/>
        </dgm:presLayoutVars>
      </dgm:prSet>
      <dgm:spPr/>
    </dgm:pt>
    <dgm:pt modelId="{D87831E6-6CB7-4D0C-9E1F-F719B669F9DD}" type="pres">
      <dgm:prSet presAssocID="{CD0DD7C9-141E-4315-87B4-AC32432B34B7}" presName="rootConnector" presStyleLbl="node3" presStyleIdx="0" presStyleCnt="0"/>
      <dgm:spPr/>
    </dgm:pt>
    <dgm:pt modelId="{EAA7F501-7371-4D30-BA20-35422C84A68F}" type="pres">
      <dgm:prSet presAssocID="{CD0DD7C9-141E-4315-87B4-AC32432B34B7}" presName="hierChild4" presStyleCnt="0"/>
      <dgm:spPr/>
    </dgm:pt>
    <dgm:pt modelId="{36FC3DDD-A3F4-4358-A054-79C8D04B371E}" type="pres">
      <dgm:prSet presAssocID="{CD0DD7C9-141E-4315-87B4-AC32432B34B7}" presName="hierChild5" presStyleCnt="0"/>
      <dgm:spPr/>
    </dgm:pt>
    <dgm:pt modelId="{2B01609A-EA23-4CA0-A70D-28E93EB0FF2D}" type="pres">
      <dgm:prSet presAssocID="{54EEE42B-00A2-48EF-8F6D-472A5FC152DD}" presName="Name37" presStyleLbl="parChTrans1D3" presStyleIdx="1" presStyleCnt="2"/>
      <dgm:spPr/>
    </dgm:pt>
    <dgm:pt modelId="{94EFCC7F-CF35-4A03-A321-82413E688840}" type="pres">
      <dgm:prSet presAssocID="{7AFD246C-4C0E-42E7-BCA4-032FEBD1A406}" presName="hierRoot2" presStyleCnt="0">
        <dgm:presLayoutVars>
          <dgm:hierBranch val="init"/>
        </dgm:presLayoutVars>
      </dgm:prSet>
      <dgm:spPr/>
    </dgm:pt>
    <dgm:pt modelId="{1175E0E4-167D-438E-BEA0-34848244DF48}" type="pres">
      <dgm:prSet presAssocID="{7AFD246C-4C0E-42E7-BCA4-032FEBD1A406}" presName="rootComposite" presStyleCnt="0"/>
      <dgm:spPr/>
    </dgm:pt>
    <dgm:pt modelId="{DC11E0C1-9568-467E-B47E-F3D25C0C7F36}" type="pres">
      <dgm:prSet presAssocID="{7AFD246C-4C0E-42E7-BCA4-032FEBD1A406}" presName="rootText" presStyleLbl="node1" presStyleIdx="7" presStyleCnt="8" custLinFactNeighborX="-28084" custLinFactNeighborY="37931">
        <dgm:presLayoutVars>
          <dgm:chMax/>
          <dgm:chPref val="3"/>
        </dgm:presLayoutVars>
      </dgm:prSet>
      <dgm:spPr/>
    </dgm:pt>
    <dgm:pt modelId="{E21A32A3-C7AA-45DB-82E8-58D51BB2F663}" type="pres">
      <dgm:prSet presAssocID="{7AFD246C-4C0E-42E7-BCA4-032FEBD1A406}" presName="titleText2" presStyleLbl="fgAcc1" presStyleIdx="7" presStyleCnt="8" custScaleY="222718" custLinFactY="100000" custLinFactNeighborX="-2865" custLinFactNeighborY="140651">
        <dgm:presLayoutVars>
          <dgm:chMax val="0"/>
          <dgm:chPref val="0"/>
        </dgm:presLayoutVars>
      </dgm:prSet>
      <dgm:spPr/>
    </dgm:pt>
    <dgm:pt modelId="{F370EF5F-9AAF-4AC8-B4A1-26D77CCBFCCB}" type="pres">
      <dgm:prSet presAssocID="{7AFD246C-4C0E-42E7-BCA4-032FEBD1A406}" presName="rootConnector" presStyleLbl="node3" presStyleIdx="0" presStyleCnt="0"/>
      <dgm:spPr/>
    </dgm:pt>
    <dgm:pt modelId="{8B9CDA31-D2F1-476F-BF8F-E3F6E542FAD6}" type="pres">
      <dgm:prSet presAssocID="{7AFD246C-4C0E-42E7-BCA4-032FEBD1A406}" presName="hierChild4" presStyleCnt="0"/>
      <dgm:spPr/>
    </dgm:pt>
    <dgm:pt modelId="{58C15E4A-3018-4963-B8AA-0FE8B03F8CBA}" type="pres">
      <dgm:prSet presAssocID="{7AFD246C-4C0E-42E7-BCA4-032FEBD1A406}" presName="hierChild5" presStyleCnt="0"/>
      <dgm:spPr/>
    </dgm:pt>
    <dgm:pt modelId="{3CD272DB-22BC-43CA-8385-3F8125832A1F}" type="pres">
      <dgm:prSet presAssocID="{BBF91B64-47B2-4431-92CA-9B3C7D72D3D6}" presName="hierChild5" presStyleCnt="0"/>
      <dgm:spPr/>
    </dgm:pt>
    <dgm:pt modelId="{528F8C9D-99EC-4B86-8A93-864097FB16EC}" type="pres">
      <dgm:prSet presAssocID="{48C4979B-0D6E-47E7-8A11-47661E3F31D3}" presName="hierChild3" presStyleCnt="0"/>
      <dgm:spPr/>
    </dgm:pt>
  </dgm:ptLst>
  <dgm:cxnLst>
    <dgm:cxn modelId="{40A71502-D751-4C35-9DC2-432F4DFABD38}" type="presOf" srcId="{CD0DD7C9-141E-4315-87B4-AC32432B34B7}" destId="{D87831E6-6CB7-4D0C-9E1F-F719B669F9DD}" srcOrd="1" destOrd="0" presId="urn:microsoft.com/office/officeart/2008/layout/NameandTitleOrganizationalChart"/>
    <dgm:cxn modelId="{2C3F3904-5416-45A4-B8E7-D8019FD7A31E}" type="presOf" srcId="{E8898365-6075-4C30-BA1D-265A9AF86248}" destId="{E21A32A3-C7AA-45DB-82E8-58D51BB2F663}" srcOrd="0" destOrd="0" presId="urn:microsoft.com/office/officeart/2008/layout/NameandTitleOrganizationalChart"/>
    <dgm:cxn modelId="{E3D61205-6C2E-4A5A-A2F2-111F24AEFB0C}" srcId="{BC053249-B54A-4D79-937D-6DB42E5B5E65}" destId="{48C4979B-0D6E-47E7-8A11-47661E3F31D3}" srcOrd="0" destOrd="0" parTransId="{208D91A4-7A9C-4DEA-A07B-37C5B2BC4751}" sibTransId="{5B9FE5C1-62D7-4C63-8FA1-D60C5EF4BCF7}"/>
    <dgm:cxn modelId="{A58CF207-F828-4E78-8C72-FA0A5B6C0209}" type="presOf" srcId="{7AFD246C-4C0E-42E7-BCA4-032FEBD1A406}" destId="{F370EF5F-9AAF-4AC8-B4A1-26D77CCBFCCB}" srcOrd="1" destOrd="0" presId="urn:microsoft.com/office/officeart/2008/layout/NameandTitleOrganizationalChart"/>
    <dgm:cxn modelId="{DEF13A09-62DA-40E5-995E-B6B279EF7BC5}" type="presOf" srcId="{079CEB43-28B0-4C86-8129-45CD6CF7B85C}" destId="{A4C82BC5-1486-4778-9B06-EA9D9D563EDB}" srcOrd="1" destOrd="0" presId="urn:microsoft.com/office/officeart/2008/layout/NameandTitleOrganizationalChart"/>
    <dgm:cxn modelId="{ECF29C0E-356C-400D-9DED-FC82857413A8}" type="presOf" srcId="{F680915D-1466-427F-B6E0-3A4A8E227315}" destId="{A7C5295E-E651-4A08-A2B1-CB02F3D176C0}" srcOrd="0" destOrd="0" presId="urn:microsoft.com/office/officeart/2008/layout/NameandTitleOrganizationalChart"/>
    <dgm:cxn modelId="{590DA315-2C1D-4C96-81CD-73AA5F823AA5}" srcId="{48C4979B-0D6E-47E7-8A11-47661E3F31D3}" destId="{BBF91B64-47B2-4431-92CA-9B3C7D72D3D6}" srcOrd="5" destOrd="0" parTransId="{BFD68F60-2ED0-4CD0-ABEF-8A6566C1F891}" sibTransId="{8929C89A-5BBB-4FD6-B5F6-042D922D864E}"/>
    <dgm:cxn modelId="{88E77924-41A4-4DFF-A661-B02F045A349A}" type="presOf" srcId="{B71D39B8-5524-4799-B7DF-17648DA101DA}" destId="{3DE04213-0EAD-4EF0-8640-8BD9A5ED1AC8}" srcOrd="0" destOrd="0" presId="urn:microsoft.com/office/officeart/2008/layout/NameandTitleOrganizationalChart"/>
    <dgm:cxn modelId="{2FA31027-101E-4E77-9103-00514F517801}" type="presOf" srcId="{9A1A9B6C-0E2A-45F9-8257-659570C6E00B}" destId="{9D6763E6-7804-4C61-BFDA-A6586EE544D8}" srcOrd="0" destOrd="0" presId="urn:microsoft.com/office/officeart/2008/layout/NameandTitleOrganizationalChart"/>
    <dgm:cxn modelId="{CAB02029-3258-41C5-AF00-551630DFF404}" srcId="{48C4979B-0D6E-47E7-8A11-47661E3F31D3}" destId="{13FEB4B6-752C-4AF0-BA5F-4340111FF84B}" srcOrd="2" destOrd="0" parTransId="{B9B0EA4F-4437-41F2-B2F7-68015CD10C8D}" sibTransId="{B5C7CA3A-2A53-4D4D-B50D-D0D705D3E271}"/>
    <dgm:cxn modelId="{7C7FDE30-50CA-4E0F-ABE1-590A5814A2F6}" type="presOf" srcId="{5E2A5270-9CF3-466B-9196-06EDB2F03887}" destId="{B5426BCF-7918-4900-A5BF-A84BD92482FD}" srcOrd="0" destOrd="0" presId="urn:microsoft.com/office/officeart/2008/layout/NameandTitleOrganizationalChart"/>
    <dgm:cxn modelId="{11933D42-7457-45A0-8F46-C3614F6F8930}" srcId="{48C4979B-0D6E-47E7-8A11-47661E3F31D3}" destId="{079CEB43-28B0-4C86-8129-45CD6CF7B85C}" srcOrd="0" destOrd="0" parTransId="{623C095E-70C8-45F8-B822-588543E29C74}" sibTransId="{32A7A29A-3766-498C-8831-6F72DA7CA40D}"/>
    <dgm:cxn modelId="{AB197769-F105-40F5-B2D9-50A5B237B083}" type="presOf" srcId="{B5C7CA3A-2A53-4D4D-B50D-D0D705D3E271}" destId="{5DC3C28C-43E7-4A73-8E0E-0F735E0DE618}" srcOrd="0" destOrd="0" presId="urn:microsoft.com/office/officeart/2008/layout/NameandTitleOrganizationalChart"/>
    <dgm:cxn modelId="{BD26EC6C-54AF-42A9-86D4-C4CA7CD6FD26}" type="presOf" srcId="{13FEB4B6-752C-4AF0-BA5F-4340111FF84B}" destId="{A650EF63-26FF-4498-A3AC-88623AB60274}" srcOrd="0" destOrd="0" presId="urn:microsoft.com/office/officeart/2008/layout/NameandTitleOrganizationalChart"/>
    <dgm:cxn modelId="{FE7AED4C-030F-450E-9ABF-8AE0D28ECD6C}" type="presOf" srcId="{A613D02D-F463-46DC-9CED-62C58ADAD06F}" destId="{1262458C-331C-4791-89CB-DB9336757AAC}" srcOrd="0" destOrd="0" presId="urn:microsoft.com/office/officeart/2008/layout/NameandTitleOrganizationalChart"/>
    <dgm:cxn modelId="{17DA2E4F-0EE0-4048-AE2A-3090DF7E56F6}" type="presOf" srcId="{D9301BBD-F357-4BAD-A285-19188BC794DA}" destId="{28806E4B-5526-4907-9E71-4B6F354C1222}" srcOrd="1" destOrd="0" presId="urn:microsoft.com/office/officeart/2008/layout/NameandTitleOrganizationalChart"/>
    <dgm:cxn modelId="{67F4A36F-47C4-47BD-A9DE-DA397602F312}" type="presOf" srcId="{B9B0EA4F-4437-41F2-B2F7-68015CD10C8D}" destId="{0614AC9D-98DD-4C7A-AE44-EA258E17642A}" srcOrd="0" destOrd="0" presId="urn:microsoft.com/office/officeart/2008/layout/NameandTitleOrganizationalChart"/>
    <dgm:cxn modelId="{697F5372-BBA3-456B-BF0E-00D18683136D}" type="presOf" srcId="{A6F5CA18-FFD5-4B1E-B6DA-277AFD7DF545}" destId="{2EE98696-4496-4AAB-A9BC-6039850F0D8A}" srcOrd="1" destOrd="0" presId="urn:microsoft.com/office/officeart/2008/layout/NameandTitleOrganizationalChart"/>
    <dgm:cxn modelId="{2E4B8456-12C8-4338-97DE-69053F7756F3}" srcId="{BBF91B64-47B2-4431-92CA-9B3C7D72D3D6}" destId="{CD0DD7C9-141E-4315-87B4-AC32432B34B7}" srcOrd="0" destOrd="0" parTransId="{6F38F6E9-9E73-4B27-A9C0-58B3EBD36D24}" sibTransId="{F680915D-1466-427F-B6E0-3A4A8E227315}"/>
    <dgm:cxn modelId="{BFB74E58-7AE1-468C-A22F-E8A0ED9E35C6}" type="presOf" srcId="{6F38F6E9-9E73-4B27-A9C0-58B3EBD36D24}" destId="{3C8C6D93-E8DE-4832-9E3C-0387B1D04E32}" srcOrd="0" destOrd="0" presId="urn:microsoft.com/office/officeart/2008/layout/NameandTitleOrganizationalChart"/>
    <dgm:cxn modelId="{16CA8979-7761-4478-9E9D-6CE78081C089}" type="presOf" srcId="{5B9FE5C1-62D7-4C63-8FA1-D60C5EF4BCF7}" destId="{9F4EBCB9-6A8F-4776-A844-74013887E50D}" srcOrd="0" destOrd="0" presId="urn:microsoft.com/office/officeart/2008/layout/NameandTitleOrganizationalChart"/>
    <dgm:cxn modelId="{AD08695A-5663-49A7-9503-425B45D536F6}" type="presOf" srcId="{63467CA9-9779-4043-B482-FFE6D004ED7B}" destId="{A3EA9D36-A250-4D72-B24F-5178ED581EA7}" srcOrd="0" destOrd="0" presId="urn:microsoft.com/office/officeart/2008/layout/NameandTitleOrganizationalChart"/>
    <dgm:cxn modelId="{6C83FA5A-698D-40BC-84FD-88019C5E629F}" type="presOf" srcId="{CD0DD7C9-141E-4315-87B4-AC32432B34B7}" destId="{35DBF4D8-209F-4CB4-9544-6A2068C4160C}" srcOrd="0" destOrd="0" presId="urn:microsoft.com/office/officeart/2008/layout/NameandTitleOrganizationalChart"/>
    <dgm:cxn modelId="{8BEDC07B-DB33-4669-A234-488000F023CC}" type="presOf" srcId="{A6F5CA18-FFD5-4B1E-B6DA-277AFD7DF545}" destId="{4DEC0F3E-91B3-4864-A0A1-DEB823C6E4D6}" srcOrd="0" destOrd="0" presId="urn:microsoft.com/office/officeart/2008/layout/NameandTitleOrganizationalChart"/>
    <dgm:cxn modelId="{8838957C-7DAE-4FE2-BECC-7D485D53AB23}" type="presOf" srcId="{5E2A5270-9CF3-466B-9196-06EDB2F03887}" destId="{47B52008-4B7A-4968-B8B8-783B81242DE6}" srcOrd="1" destOrd="0" presId="urn:microsoft.com/office/officeart/2008/layout/NameandTitleOrganizationalChart"/>
    <dgm:cxn modelId="{01C7E67D-0F8D-46B3-9F00-9F0D93A271FA}" type="presOf" srcId="{7AFD246C-4C0E-42E7-BCA4-032FEBD1A406}" destId="{DC11E0C1-9568-467E-B47E-F3D25C0C7F36}" srcOrd="0" destOrd="0" presId="urn:microsoft.com/office/officeart/2008/layout/NameandTitleOrganizationalChart"/>
    <dgm:cxn modelId="{9D26438C-880A-4116-B1BB-ADA3BA733321}" type="presOf" srcId="{079CEB43-28B0-4C86-8129-45CD6CF7B85C}" destId="{942FE7F2-AA90-4B91-BE9C-A1AC15827CC1}" srcOrd="0" destOrd="0" presId="urn:microsoft.com/office/officeart/2008/layout/NameandTitleOrganizationalChart"/>
    <dgm:cxn modelId="{A3882B90-0764-449D-BA0F-086FAAFE4FFC}" srcId="{48C4979B-0D6E-47E7-8A11-47661E3F31D3}" destId="{5E2A5270-9CF3-466B-9196-06EDB2F03887}" srcOrd="4" destOrd="0" parTransId="{B71D39B8-5524-4799-B7DF-17648DA101DA}" sibTransId="{B6103A49-D22A-4A5F-863D-7ECB809FA53B}"/>
    <dgm:cxn modelId="{7943FC9C-82E8-4C18-9AEE-27038CE8C835}" srcId="{BBF91B64-47B2-4431-92CA-9B3C7D72D3D6}" destId="{7AFD246C-4C0E-42E7-BCA4-032FEBD1A406}" srcOrd="1" destOrd="0" parTransId="{54EEE42B-00A2-48EF-8F6D-472A5FC152DD}" sibTransId="{E8898365-6075-4C30-BA1D-265A9AF86248}"/>
    <dgm:cxn modelId="{5BCD8DA5-9364-45C5-B922-8515B9011B16}" type="presOf" srcId="{BFD68F60-2ED0-4CD0-ABEF-8A6566C1F891}" destId="{95D26C88-6794-470B-9C82-97ACCC4C3527}" srcOrd="0" destOrd="0" presId="urn:microsoft.com/office/officeart/2008/layout/NameandTitleOrganizationalChart"/>
    <dgm:cxn modelId="{6436FFA7-0520-46AD-9B88-97EECA9E5C61}" type="presOf" srcId="{54EEE42B-00A2-48EF-8F6D-472A5FC152DD}" destId="{2B01609A-EA23-4CA0-A70D-28E93EB0FF2D}" srcOrd="0" destOrd="0" presId="urn:microsoft.com/office/officeart/2008/layout/NameandTitleOrganizationalChart"/>
    <dgm:cxn modelId="{74B214A8-D079-4072-8CC8-24AF1BFC6EC1}" type="presOf" srcId="{BC053249-B54A-4D79-937D-6DB42E5B5E65}" destId="{8EF5ADA4-FBEC-42B0-A747-D3E9CD3CA2D6}" srcOrd="0" destOrd="0" presId="urn:microsoft.com/office/officeart/2008/layout/NameandTitleOrganizationalChart"/>
    <dgm:cxn modelId="{81E70DAC-45CC-4023-8DA0-4F39727EC8BB}" type="presOf" srcId="{B6103A49-D22A-4A5F-863D-7ECB809FA53B}" destId="{72E412C2-E91D-40F6-9688-E17BF1D9FECC}" srcOrd="0" destOrd="0" presId="urn:microsoft.com/office/officeart/2008/layout/NameandTitleOrganizationalChart"/>
    <dgm:cxn modelId="{5CBBA0B2-3435-4F69-B637-C436A5B0AFD8}" type="presOf" srcId="{8929C89A-5BBB-4FD6-B5F6-042D922D864E}" destId="{EE946933-0DFA-4E9E-8BC9-85E1FBF11663}" srcOrd="0" destOrd="0" presId="urn:microsoft.com/office/officeart/2008/layout/NameandTitleOrganizationalChart"/>
    <dgm:cxn modelId="{A0FA2DB7-1D83-4471-8F74-6479776F723B}" type="presOf" srcId="{48C4979B-0D6E-47E7-8A11-47661E3F31D3}" destId="{9BA5DCEE-5308-4A71-A0C2-7DF2CF697DD2}" srcOrd="0" destOrd="0" presId="urn:microsoft.com/office/officeart/2008/layout/NameandTitleOrganizationalChart"/>
    <dgm:cxn modelId="{D435CEB8-00E5-4C77-A4A5-444A7008C71A}" type="presOf" srcId="{623C095E-70C8-45F8-B822-588543E29C74}" destId="{1E507215-D5E8-4E46-93BF-CE1BA5108246}" srcOrd="0" destOrd="0" presId="urn:microsoft.com/office/officeart/2008/layout/NameandTitleOrganizationalChart"/>
    <dgm:cxn modelId="{86CFA5B9-64A1-49B2-B71B-E71EE1079FE6}" type="presOf" srcId="{D9301BBD-F357-4BAD-A285-19188BC794DA}" destId="{E92DE375-659A-4B0E-853E-1E7FCD43327D}" srcOrd="0" destOrd="0" presId="urn:microsoft.com/office/officeart/2008/layout/NameandTitleOrganizationalChart"/>
    <dgm:cxn modelId="{63D059BF-8700-4DF7-ACB3-369D99F4BF4A}" srcId="{48C4979B-0D6E-47E7-8A11-47661E3F31D3}" destId="{D9301BBD-F357-4BAD-A285-19188BC794DA}" srcOrd="1" destOrd="0" parTransId="{A613D02D-F463-46DC-9CED-62C58ADAD06F}" sibTransId="{2D93FC15-92A2-45A8-97F9-5D8BFCFE8414}"/>
    <dgm:cxn modelId="{7BB280C0-8AC9-4699-B0DD-5E720CA5395D}" srcId="{48C4979B-0D6E-47E7-8A11-47661E3F31D3}" destId="{A6F5CA18-FFD5-4B1E-B6DA-277AFD7DF545}" srcOrd="3" destOrd="0" parTransId="{63467CA9-9779-4043-B482-FFE6D004ED7B}" sibTransId="{9A1A9B6C-0E2A-45F9-8257-659570C6E00B}"/>
    <dgm:cxn modelId="{FE32CECE-A848-4BEC-9C3D-907127246C3B}" type="presOf" srcId="{BBF91B64-47B2-4431-92CA-9B3C7D72D3D6}" destId="{E6D49827-7EEF-4F33-83FE-81A5D5D5B4F3}" srcOrd="0" destOrd="0" presId="urn:microsoft.com/office/officeart/2008/layout/NameandTitleOrganizationalChart"/>
    <dgm:cxn modelId="{F5D545D0-139A-4B38-A229-8E2B87EB172D}" type="presOf" srcId="{BBF91B64-47B2-4431-92CA-9B3C7D72D3D6}" destId="{DC168500-E569-4FBA-BCB8-04A41FEFC869}" srcOrd="1" destOrd="0" presId="urn:microsoft.com/office/officeart/2008/layout/NameandTitleOrganizationalChart"/>
    <dgm:cxn modelId="{E4D739D5-ED7E-4071-A5B1-270ECCA61E11}" type="presOf" srcId="{2D93FC15-92A2-45A8-97F9-5D8BFCFE8414}" destId="{D9F35BCB-DF6C-40D2-B58F-C20DB52D6AD6}" srcOrd="0" destOrd="0" presId="urn:microsoft.com/office/officeart/2008/layout/NameandTitleOrganizationalChart"/>
    <dgm:cxn modelId="{450A1BDC-141E-4DBA-AF55-BF7D85E14876}" type="presOf" srcId="{32A7A29A-3766-498C-8831-6F72DA7CA40D}" destId="{5105EC90-8636-4B71-99EC-DF1AC4FABE1F}" srcOrd="0" destOrd="0" presId="urn:microsoft.com/office/officeart/2008/layout/NameandTitleOrganizationalChart"/>
    <dgm:cxn modelId="{0F3D69EF-D1E4-4028-976A-A286FB6DA341}" type="presOf" srcId="{13FEB4B6-752C-4AF0-BA5F-4340111FF84B}" destId="{301137A4-247A-4EAC-BA39-8C4235CF94B4}" srcOrd="1" destOrd="0" presId="urn:microsoft.com/office/officeart/2008/layout/NameandTitleOrganizationalChart"/>
    <dgm:cxn modelId="{011933F7-231A-4E9C-B3C2-48E7D0048B96}" type="presOf" srcId="{48C4979B-0D6E-47E7-8A11-47661E3F31D3}" destId="{877449E3-4D56-4D5C-88E4-36AF51719DFD}" srcOrd="1" destOrd="0" presId="urn:microsoft.com/office/officeart/2008/layout/NameandTitleOrganizationalChart"/>
    <dgm:cxn modelId="{E9AE9280-0685-437F-82D2-2A8CE24016A1}" type="presParOf" srcId="{8EF5ADA4-FBEC-42B0-A747-D3E9CD3CA2D6}" destId="{997B7A85-675A-43D9-BEEF-9CC3337FD4B2}" srcOrd="0" destOrd="0" presId="urn:microsoft.com/office/officeart/2008/layout/NameandTitleOrganizationalChart"/>
    <dgm:cxn modelId="{B71E70DA-C6AB-4DF0-B7C6-504D7EF7322E}" type="presParOf" srcId="{997B7A85-675A-43D9-BEEF-9CC3337FD4B2}" destId="{E876FF87-7657-4668-9F2C-650B790F3895}" srcOrd="0" destOrd="0" presId="urn:microsoft.com/office/officeart/2008/layout/NameandTitleOrganizationalChart"/>
    <dgm:cxn modelId="{E6FE9DE0-E58B-4525-97CF-CE63033E2F2F}" type="presParOf" srcId="{E876FF87-7657-4668-9F2C-650B790F3895}" destId="{9BA5DCEE-5308-4A71-A0C2-7DF2CF697DD2}" srcOrd="0" destOrd="0" presId="urn:microsoft.com/office/officeart/2008/layout/NameandTitleOrganizationalChart"/>
    <dgm:cxn modelId="{51402B7C-595B-4B67-B4A0-E18803F6A7E3}" type="presParOf" srcId="{E876FF87-7657-4668-9F2C-650B790F3895}" destId="{9F4EBCB9-6A8F-4776-A844-74013887E50D}" srcOrd="1" destOrd="0" presId="urn:microsoft.com/office/officeart/2008/layout/NameandTitleOrganizationalChart"/>
    <dgm:cxn modelId="{A1F6055F-8DB6-42F7-8B79-C467CA70977E}" type="presParOf" srcId="{E876FF87-7657-4668-9F2C-650B790F3895}" destId="{877449E3-4D56-4D5C-88E4-36AF51719DFD}" srcOrd="2" destOrd="0" presId="urn:microsoft.com/office/officeart/2008/layout/NameandTitleOrganizationalChart"/>
    <dgm:cxn modelId="{71E25293-981D-4454-8DA8-916330E040E6}" type="presParOf" srcId="{997B7A85-675A-43D9-BEEF-9CC3337FD4B2}" destId="{E68E7DFC-557D-4750-AB3F-5F7F09CF0874}" srcOrd="1" destOrd="0" presId="urn:microsoft.com/office/officeart/2008/layout/NameandTitleOrganizationalChart"/>
    <dgm:cxn modelId="{385D3357-BBC8-4FA3-859B-9F8DAE74698E}" type="presParOf" srcId="{E68E7DFC-557D-4750-AB3F-5F7F09CF0874}" destId="{1E507215-D5E8-4E46-93BF-CE1BA5108246}" srcOrd="0" destOrd="0" presId="urn:microsoft.com/office/officeart/2008/layout/NameandTitleOrganizationalChart"/>
    <dgm:cxn modelId="{5C33FA2D-2CFF-462E-BA42-652C8A392C97}" type="presParOf" srcId="{E68E7DFC-557D-4750-AB3F-5F7F09CF0874}" destId="{7D85A150-D877-4387-AAC2-C23D66C70053}" srcOrd="1" destOrd="0" presId="urn:microsoft.com/office/officeart/2008/layout/NameandTitleOrganizationalChart"/>
    <dgm:cxn modelId="{6173F124-C7D1-4AB3-B615-8D5116F7B43D}" type="presParOf" srcId="{7D85A150-D877-4387-AAC2-C23D66C70053}" destId="{113A34A5-CF82-4DD3-9928-40951B1AD821}" srcOrd="0" destOrd="0" presId="urn:microsoft.com/office/officeart/2008/layout/NameandTitleOrganizationalChart"/>
    <dgm:cxn modelId="{FD60FC05-AE05-4022-9A43-5A3C455C0BEF}" type="presParOf" srcId="{113A34A5-CF82-4DD3-9928-40951B1AD821}" destId="{942FE7F2-AA90-4B91-BE9C-A1AC15827CC1}" srcOrd="0" destOrd="0" presId="urn:microsoft.com/office/officeart/2008/layout/NameandTitleOrganizationalChart"/>
    <dgm:cxn modelId="{EE2A1E47-91FA-4B07-A169-762F1A770E45}" type="presParOf" srcId="{113A34A5-CF82-4DD3-9928-40951B1AD821}" destId="{5105EC90-8636-4B71-99EC-DF1AC4FABE1F}" srcOrd="1" destOrd="0" presId="urn:microsoft.com/office/officeart/2008/layout/NameandTitleOrganizationalChart"/>
    <dgm:cxn modelId="{58F4FB40-B717-48F6-8C41-813ADA1AC62A}" type="presParOf" srcId="{113A34A5-CF82-4DD3-9928-40951B1AD821}" destId="{A4C82BC5-1486-4778-9B06-EA9D9D563EDB}" srcOrd="2" destOrd="0" presId="urn:microsoft.com/office/officeart/2008/layout/NameandTitleOrganizationalChart"/>
    <dgm:cxn modelId="{30DB6297-7B85-47A9-ABC7-EDA2C510F38A}" type="presParOf" srcId="{7D85A150-D877-4387-AAC2-C23D66C70053}" destId="{4AAD425E-CB1E-4B3C-B143-88FBC7B66E49}" srcOrd="1" destOrd="0" presId="urn:microsoft.com/office/officeart/2008/layout/NameandTitleOrganizationalChart"/>
    <dgm:cxn modelId="{5484D141-46A6-4570-8621-54E3A92D5593}" type="presParOf" srcId="{7D85A150-D877-4387-AAC2-C23D66C70053}" destId="{52E88D68-C9AF-49F3-ABE6-208BFB93C393}" srcOrd="2" destOrd="0" presId="urn:microsoft.com/office/officeart/2008/layout/NameandTitleOrganizationalChart"/>
    <dgm:cxn modelId="{E95485EE-AFD9-48D1-8B7C-02EEF55A2872}" type="presParOf" srcId="{E68E7DFC-557D-4750-AB3F-5F7F09CF0874}" destId="{1262458C-331C-4791-89CB-DB9336757AAC}" srcOrd="2" destOrd="0" presId="urn:microsoft.com/office/officeart/2008/layout/NameandTitleOrganizationalChart"/>
    <dgm:cxn modelId="{E4AA520A-27F0-4B15-B95C-A69C1B76391B}" type="presParOf" srcId="{E68E7DFC-557D-4750-AB3F-5F7F09CF0874}" destId="{98F358AE-16CB-4F2E-B708-552BC2AAF38F}" srcOrd="3" destOrd="0" presId="urn:microsoft.com/office/officeart/2008/layout/NameandTitleOrganizationalChart"/>
    <dgm:cxn modelId="{5E2ACF9E-CF98-4F16-88BE-69141127F941}" type="presParOf" srcId="{98F358AE-16CB-4F2E-B708-552BC2AAF38F}" destId="{FFA42E4D-452D-4F5D-9203-BE4BA19F8730}" srcOrd="0" destOrd="0" presId="urn:microsoft.com/office/officeart/2008/layout/NameandTitleOrganizationalChart"/>
    <dgm:cxn modelId="{9F9E4802-67F4-4839-B5AC-411490E8DF62}" type="presParOf" srcId="{FFA42E4D-452D-4F5D-9203-BE4BA19F8730}" destId="{E92DE375-659A-4B0E-853E-1E7FCD43327D}" srcOrd="0" destOrd="0" presId="urn:microsoft.com/office/officeart/2008/layout/NameandTitleOrganizationalChart"/>
    <dgm:cxn modelId="{D29FF99B-72E9-45F3-BFA2-47103A8894C8}" type="presParOf" srcId="{FFA42E4D-452D-4F5D-9203-BE4BA19F8730}" destId="{D9F35BCB-DF6C-40D2-B58F-C20DB52D6AD6}" srcOrd="1" destOrd="0" presId="urn:microsoft.com/office/officeart/2008/layout/NameandTitleOrganizationalChart"/>
    <dgm:cxn modelId="{8898983C-6AC8-4F8C-A797-CE365D03770D}" type="presParOf" srcId="{FFA42E4D-452D-4F5D-9203-BE4BA19F8730}" destId="{28806E4B-5526-4907-9E71-4B6F354C1222}" srcOrd="2" destOrd="0" presId="urn:microsoft.com/office/officeart/2008/layout/NameandTitleOrganizationalChart"/>
    <dgm:cxn modelId="{F0BA4289-1583-4FFA-B3AF-94B98FAAE554}" type="presParOf" srcId="{98F358AE-16CB-4F2E-B708-552BC2AAF38F}" destId="{DA9EEF3A-2501-4454-B8B2-65220F6AD412}" srcOrd="1" destOrd="0" presId="urn:microsoft.com/office/officeart/2008/layout/NameandTitleOrganizationalChart"/>
    <dgm:cxn modelId="{5D66097E-D351-49F8-9B2B-360B2C350C25}" type="presParOf" srcId="{98F358AE-16CB-4F2E-B708-552BC2AAF38F}" destId="{ED3A1F9E-4502-49B7-A049-1DC2CACB495E}" srcOrd="2" destOrd="0" presId="urn:microsoft.com/office/officeart/2008/layout/NameandTitleOrganizationalChart"/>
    <dgm:cxn modelId="{A1AE370C-BF35-4C4E-9FE4-9A821FE6734B}" type="presParOf" srcId="{E68E7DFC-557D-4750-AB3F-5F7F09CF0874}" destId="{0614AC9D-98DD-4C7A-AE44-EA258E17642A}" srcOrd="4" destOrd="0" presId="urn:microsoft.com/office/officeart/2008/layout/NameandTitleOrganizationalChart"/>
    <dgm:cxn modelId="{AF2B5268-F901-4322-8D91-6A9C85B36CD2}" type="presParOf" srcId="{E68E7DFC-557D-4750-AB3F-5F7F09CF0874}" destId="{AEB08B85-745C-41DA-8DBD-A8594E746EC3}" srcOrd="5" destOrd="0" presId="urn:microsoft.com/office/officeart/2008/layout/NameandTitleOrganizationalChart"/>
    <dgm:cxn modelId="{548A63A4-A500-4174-BC8B-4F966054696D}" type="presParOf" srcId="{AEB08B85-745C-41DA-8DBD-A8594E746EC3}" destId="{BE7256DA-CA20-4E52-9A46-B9E27BB9F5BF}" srcOrd="0" destOrd="0" presId="urn:microsoft.com/office/officeart/2008/layout/NameandTitleOrganizationalChart"/>
    <dgm:cxn modelId="{7915BAD7-1EB0-49B1-9C01-CF9E1B30A783}" type="presParOf" srcId="{BE7256DA-CA20-4E52-9A46-B9E27BB9F5BF}" destId="{A650EF63-26FF-4498-A3AC-88623AB60274}" srcOrd="0" destOrd="0" presId="urn:microsoft.com/office/officeart/2008/layout/NameandTitleOrganizationalChart"/>
    <dgm:cxn modelId="{DF31A4D6-E53F-4A6D-ABC7-B76859AA5B3D}" type="presParOf" srcId="{BE7256DA-CA20-4E52-9A46-B9E27BB9F5BF}" destId="{5DC3C28C-43E7-4A73-8E0E-0F735E0DE618}" srcOrd="1" destOrd="0" presId="urn:microsoft.com/office/officeart/2008/layout/NameandTitleOrganizationalChart"/>
    <dgm:cxn modelId="{AA4883CE-EC0C-4B82-B314-C83789A6E208}" type="presParOf" srcId="{BE7256DA-CA20-4E52-9A46-B9E27BB9F5BF}" destId="{301137A4-247A-4EAC-BA39-8C4235CF94B4}" srcOrd="2" destOrd="0" presId="urn:microsoft.com/office/officeart/2008/layout/NameandTitleOrganizationalChart"/>
    <dgm:cxn modelId="{168D2D07-D838-4B56-9ED4-755E1FC40177}" type="presParOf" srcId="{AEB08B85-745C-41DA-8DBD-A8594E746EC3}" destId="{BC483C17-AFF9-4A5F-B8FF-2613DFBFEB05}" srcOrd="1" destOrd="0" presId="urn:microsoft.com/office/officeart/2008/layout/NameandTitleOrganizationalChart"/>
    <dgm:cxn modelId="{01AA2257-949B-4957-9FF8-365E0AC0E0C7}" type="presParOf" srcId="{AEB08B85-745C-41DA-8DBD-A8594E746EC3}" destId="{330226B2-F37D-40E5-BE11-257CA9277EE8}" srcOrd="2" destOrd="0" presId="urn:microsoft.com/office/officeart/2008/layout/NameandTitleOrganizationalChart"/>
    <dgm:cxn modelId="{5DB4C13F-B5A5-4FD1-8274-2A06611E1581}" type="presParOf" srcId="{E68E7DFC-557D-4750-AB3F-5F7F09CF0874}" destId="{A3EA9D36-A250-4D72-B24F-5178ED581EA7}" srcOrd="6" destOrd="0" presId="urn:microsoft.com/office/officeart/2008/layout/NameandTitleOrganizationalChart"/>
    <dgm:cxn modelId="{76F52FB6-3C53-4CAD-9940-C84BC84D5148}" type="presParOf" srcId="{E68E7DFC-557D-4750-AB3F-5F7F09CF0874}" destId="{5AB6B4B1-2324-4472-8E2D-DB20D0F52DA9}" srcOrd="7" destOrd="0" presId="urn:microsoft.com/office/officeart/2008/layout/NameandTitleOrganizationalChart"/>
    <dgm:cxn modelId="{0FBD2226-9D6A-4665-B5B9-DFBC6CA2E9E7}" type="presParOf" srcId="{5AB6B4B1-2324-4472-8E2D-DB20D0F52DA9}" destId="{E1761738-2E4E-4B37-B5DC-FD1F757CAB05}" srcOrd="0" destOrd="0" presId="urn:microsoft.com/office/officeart/2008/layout/NameandTitleOrganizationalChart"/>
    <dgm:cxn modelId="{F9B8F172-C525-4AC9-B720-14FB199CDC1C}" type="presParOf" srcId="{E1761738-2E4E-4B37-B5DC-FD1F757CAB05}" destId="{4DEC0F3E-91B3-4864-A0A1-DEB823C6E4D6}" srcOrd="0" destOrd="0" presId="urn:microsoft.com/office/officeart/2008/layout/NameandTitleOrganizationalChart"/>
    <dgm:cxn modelId="{E10BB3C5-BBD7-45EE-BB14-45DCD7246B7B}" type="presParOf" srcId="{E1761738-2E4E-4B37-B5DC-FD1F757CAB05}" destId="{9D6763E6-7804-4C61-BFDA-A6586EE544D8}" srcOrd="1" destOrd="0" presId="urn:microsoft.com/office/officeart/2008/layout/NameandTitleOrganizationalChart"/>
    <dgm:cxn modelId="{68DC7BD1-9AF5-4EA8-A9D6-6EA9EC187101}" type="presParOf" srcId="{E1761738-2E4E-4B37-B5DC-FD1F757CAB05}" destId="{2EE98696-4496-4AAB-A9BC-6039850F0D8A}" srcOrd="2" destOrd="0" presId="urn:microsoft.com/office/officeart/2008/layout/NameandTitleOrganizationalChart"/>
    <dgm:cxn modelId="{7047AB6E-AC25-4855-8311-05A53589B05D}" type="presParOf" srcId="{5AB6B4B1-2324-4472-8E2D-DB20D0F52DA9}" destId="{93A2A165-CB78-423A-810A-E6363E8B9C8A}" srcOrd="1" destOrd="0" presId="urn:microsoft.com/office/officeart/2008/layout/NameandTitleOrganizationalChart"/>
    <dgm:cxn modelId="{C483ADCF-D7A2-426B-91EA-AD23B859CE81}" type="presParOf" srcId="{5AB6B4B1-2324-4472-8E2D-DB20D0F52DA9}" destId="{90D2F51D-25F7-44A1-A567-EDA5C85AE3C1}" srcOrd="2" destOrd="0" presId="urn:microsoft.com/office/officeart/2008/layout/NameandTitleOrganizationalChart"/>
    <dgm:cxn modelId="{8116E228-91AB-4268-ABC7-B81FEA7E49FE}" type="presParOf" srcId="{E68E7DFC-557D-4750-AB3F-5F7F09CF0874}" destId="{3DE04213-0EAD-4EF0-8640-8BD9A5ED1AC8}" srcOrd="8" destOrd="0" presId="urn:microsoft.com/office/officeart/2008/layout/NameandTitleOrganizationalChart"/>
    <dgm:cxn modelId="{280D4FC0-A724-48F7-8E52-3597F0D833BF}" type="presParOf" srcId="{E68E7DFC-557D-4750-AB3F-5F7F09CF0874}" destId="{5D5E46A9-E873-448E-B830-5D3BC1C1506F}" srcOrd="9" destOrd="0" presId="urn:microsoft.com/office/officeart/2008/layout/NameandTitleOrganizationalChart"/>
    <dgm:cxn modelId="{F3051633-D7C7-4EB7-B660-656DFDE73A0E}" type="presParOf" srcId="{5D5E46A9-E873-448E-B830-5D3BC1C1506F}" destId="{3C8A74EA-D1A6-4567-A1F6-3A9013E99114}" srcOrd="0" destOrd="0" presId="urn:microsoft.com/office/officeart/2008/layout/NameandTitleOrganizationalChart"/>
    <dgm:cxn modelId="{FFE82728-0046-44B9-88FA-8AB0FCF51264}" type="presParOf" srcId="{3C8A74EA-D1A6-4567-A1F6-3A9013E99114}" destId="{B5426BCF-7918-4900-A5BF-A84BD92482FD}" srcOrd="0" destOrd="0" presId="urn:microsoft.com/office/officeart/2008/layout/NameandTitleOrganizationalChart"/>
    <dgm:cxn modelId="{8262CE4A-37EE-4C46-9539-6106DA831690}" type="presParOf" srcId="{3C8A74EA-D1A6-4567-A1F6-3A9013E99114}" destId="{72E412C2-E91D-40F6-9688-E17BF1D9FECC}" srcOrd="1" destOrd="0" presId="urn:microsoft.com/office/officeart/2008/layout/NameandTitleOrganizationalChart"/>
    <dgm:cxn modelId="{F9C34189-10B1-4408-8251-75FB0D424980}" type="presParOf" srcId="{3C8A74EA-D1A6-4567-A1F6-3A9013E99114}" destId="{47B52008-4B7A-4968-B8B8-783B81242DE6}" srcOrd="2" destOrd="0" presId="urn:microsoft.com/office/officeart/2008/layout/NameandTitleOrganizationalChart"/>
    <dgm:cxn modelId="{3D6CF2A9-8E36-40E7-99D6-97AF5BFD08CB}" type="presParOf" srcId="{5D5E46A9-E873-448E-B830-5D3BC1C1506F}" destId="{B76C339E-A1C6-40FB-AC0D-768D9A272600}" srcOrd="1" destOrd="0" presId="urn:microsoft.com/office/officeart/2008/layout/NameandTitleOrganizationalChart"/>
    <dgm:cxn modelId="{2DEB484F-8F63-4B35-BA06-33AF92A1E81E}" type="presParOf" srcId="{5D5E46A9-E873-448E-B830-5D3BC1C1506F}" destId="{23096C7A-C024-49B0-A26F-0D08258CDE9B}" srcOrd="2" destOrd="0" presId="urn:microsoft.com/office/officeart/2008/layout/NameandTitleOrganizationalChart"/>
    <dgm:cxn modelId="{8028981A-9659-410D-9DC7-02515F63A84D}" type="presParOf" srcId="{E68E7DFC-557D-4750-AB3F-5F7F09CF0874}" destId="{95D26C88-6794-470B-9C82-97ACCC4C3527}" srcOrd="10" destOrd="0" presId="urn:microsoft.com/office/officeart/2008/layout/NameandTitleOrganizationalChart"/>
    <dgm:cxn modelId="{9DBAD5EC-71BA-404B-9DAC-B6143565E6FC}" type="presParOf" srcId="{E68E7DFC-557D-4750-AB3F-5F7F09CF0874}" destId="{2DBC97AF-9F82-43B7-825D-1B28FBEEC19D}" srcOrd="11" destOrd="0" presId="urn:microsoft.com/office/officeart/2008/layout/NameandTitleOrganizationalChart"/>
    <dgm:cxn modelId="{64731B85-6FC8-4674-BD43-29F0E49E5CAF}" type="presParOf" srcId="{2DBC97AF-9F82-43B7-825D-1B28FBEEC19D}" destId="{4AE25FA8-725B-486B-9A51-29BEC7737688}" srcOrd="0" destOrd="0" presId="urn:microsoft.com/office/officeart/2008/layout/NameandTitleOrganizationalChart"/>
    <dgm:cxn modelId="{242B216A-C1F2-4239-ADB8-5DF826AFE2AB}" type="presParOf" srcId="{4AE25FA8-725B-486B-9A51-29BEC7737688}" destId="{E6D49827-7EEF-4F33-83FE-81A5D5D5B4F3}" srcOrd="0" destOrd="0" presId="urn:microsoft.com/office/officeart/2008/layout/NameandTitleOrganizationalChart"/>
    <dgm:cxn modelId="{E5F8437B-E5D1-496F-AA6E-4A8E349CF72E}" type="presParOf" srcId="{4AE25FA8-725B-486B-9A51-29BEC7737688}" destId="{EE946933-0DFA-4E9E-8BC9-85E1FBF11663}" srcOrd="1" destOrd="0" presId="urn:microsoft.com/office/officeart/2008/layout/NameandTitleOrganizationalChart"/>
    <dgm:cxn modelId="{7A71A42B-E42A-4B16-A979-2B239D32FE97}" type="presParOf" srcId="{4AE25FA8-725B-486B-9A51-29BEC7737688}" destId="{DC168500-E569-4FBA-BCB8-04A41FEFC869}" srcOrd="2" destOrd="0" presId="urn:microsoft.com/office/officeart/2008/layout/NameandTitleOrganizationalChart"/>
    <dgm:cxn modelId="{E679EF31-FB71-42F1-B9E8-0C07365B3FB8}" type="presParOf" srcId="{2DBC97AF-9F82-43B7-825D-1B28FBEEC19D}" destId="{E3460AE9-37ED-47C2-A019-FB2BACE677A6}" srcOrd="1" destOrd="0" presId="urn:microsoft.com/office/officeart/2008/layout/NameandTitleOrganizationalChart"/>
    <dgm:cxn modelId="{F590B1C1-E90C-4997-8A95-F16D9123AF67}" type="presParOf" srcId="{E3460AE9-37ED-47C2-A019-FB2BACE677A6}" destId="{3C8C6D93-E8DE-4832-9E3C-0387B1D04E32}" srcOrd="0" destOrd="0" presId="urn:microsoft.com/office/officeart/2008/layout/NameandTitleOrganizationalChart"/>
    <dgm:cxn modelId="{4C364B17-3CF0-443A-B0E3-529BB33B24C1}" type="presParOf" srcId="{E3460AE9-37ED-47C2-A019-FB2BACE677A6}" destId="{5DC4EF2B-81A2-4478-A045-3D3358FF8DE6}" srcOrd="1" destOrd="0" presId="urn:microsoft.com/office/officeart/2008/layout/NameandTitleOrganizationalChart"/>
    <dgm:cxn modelId="{969C4CA6-EE53-4E40-90EE-A3B2DC808070}" type="presParOf" srcId="{5DC4EF2B-81A2-4478-A045-3D3358FF8DE6}" destId="{723095E3-81E2-4D5D-BDC8-836D2CC0F659}" srcOrd="0" destOrd="0" presId="urn:microsoft.com/office/officeart/2008/layout/NameandTitleOrganizationalChart"/>
    <dgm:cxn modelId="{0BF5B81F-E0AE-4CA0-B945-AA8A99553274}" type="presParOf" srcId="{723095E3-81E2-4D5D-BDC8-836D2CC0F659}" destId="{35DBF4D8-209F-4CB4-9544-6A2068C4160C}" srcOrd="0" destOrd="0" presId="urn:microsoft.com/office/officeart/2008/layout/NameandTitleOrganizationalChart"/>
    <dgm:cxn modelId="{A5836A35-5BFA-44DB-BEB6-88DFED8ACE83}" type="presParOf" srcId="{723095E3-81E2-4D5D-BDC8-836D2CC0F659}" destId="{A7C5295E-E651-4A08-A2B1-CB02F3D176C0}" srcOrd="1" destOrd="0" presId="urn:microsoft.com/office/officeart/2008/layout/NameandTitleOrganizationalChart"/>
    <dgm:cxn modelId="{C1F2DF86-35CC-4814-8FF5-A5313655BBD1}" type="presParOf" srcId="{723095E3-81E2-4D5D-BDC8-836D2CC0F659}" destId="{D87831E6-6CB7-4D0C-9E1F-F719B669F9DD}" srcOrd="2" destOrd="0" presId="urn:microsoft.com/office/officeart/2008/layout/NameandTitleOrganizationalChart"/>
    <dgm:cxn modelId="{AE0D6F54-A076-4A5C-99FA-DBE61CA2D311}" type="presParOf" srcId="{5DC4EF2B-81A2-4478-A045-3D3358FF8DE6}" destId="{EAA7F501-7371-4D30-BA20-35422C84A68F}" srcOrd="1" destOrd="0" presId="urn:microsoft.com/office/officeart/2008/layout/NameandTitleOrganizationalChart"/>
    <dgm:cxn modelId="{0F88BDB2-36EE-479C-9124-C4F88A700215}" type="presParOf" srcId="{5DC4EF2B-81A2-4478-A045-3D3358FF8DE6}" destId="{36FC3DDD-A3F4-4358-A054-79C8D04B371E}" srcOrd="2" destOrd="0" presId="urn:microsoft.com/office/officeart/2008/layout/NameandTitleOrganizationalChart"/>
    <dgm:cxn modelId="{1DE23DFD-E067-47EA-B73F-7DCEB68633C6}" type="presParOf" srcId="{E3460AE9-37ED-47C2-A019-FB2BACE677A6}" destId="{2B01609A-EA23-4CA0-A70D-28E93EB0FF2D}" srcOrd="2" destOrd="0" presId="urn:microsoft.com/office/officeart/2008/layout/NameandTitleOrganizationalChart"/>
    <dgm:cxn modelId="{C736028F-43EC-43FA-AA9E-DBE0D3AA1134}" type="presParOf" srcId="{E3460AE9-37ED-47C2-A019-FB2BACE677A6}" destId="{94EFCC7F-CF35-4A03-A321-82413E688840}" srcOrd="3" destOrd="0" presId="urn:microsoft.com/office/officeart/2008/layout/NameandTitleOrganizationalChart"/>
    <dgm:cxn modelId="{5E7FECBA-3BC4-46EC-8BEF-302ECA27B76C}" type="presParOf" srcId="{94EFCC7F-CF35-4A03-A321-82413E688840}" destId="{1175E0E4-167D-438E-BEA0-34848244DF48}" srcOrd="0" destOrd="0" presId="urn:microsoft.com/office/officeart/2008/layout/NameandTitleOrganizationalChart"/>
    <dgm:cxn modelId="{53DD4D17-5057-4026-AB0E-A9B441DF7FA9}" type="presParOf" srcId="{1175E0E4-167D-438E-BEA0-34848244DF48}" destId="{DC11E0C1-9568-467E-B47E-F3D25C0C7F36}" srcOrd="0" destOrd="0" presId="urn:microsoft.com/office/officeart/2008/layout/NameandTitleOrganizationalChart"/>
    <dgm:cxn modelId="{3053447D-39D6-4B94-A476-344837380867}" type="presParOf" srcId="{1175E0E4-167D-438E-BEA0-34848244DF48}" destId="{E21A32A3-C7AA-45DB-82E8-58D51BB2F663}" srcOrd="1" destOrd="0" presId="urn:microsoft.com/office/officeart/2008/layout/NameandTitleOrganizationalChart"/>
    <dgm:cxn modelId="{D25EC782-AB54-423A-957F-514C1356460D}" type="presParOf" srcId="{1175E0E4-167D-438E-BEA0-34848244DF48}" destId="{F370EF5F-9AAF-4AC8-B4A1-26D77CCBFCCB}" srcOrd="2" destOrd="0" presId="urn:microsoft.com/office/officeart/2008/layout/NameandTitleOrganizationalChart"/>
    <dgm:cxn modelId="{6F466DC6-BF88-4884-8B37-78F6E90397A1}" type="presParOf" srcId="{94EFCC7F-CF35-4A03-A321-82413E688840}" destId="{8B9CDA31-D2F1-476F-BF8F-E3F6E542FAD6}" srcOrd="1" destOrd="0" presId="urn:microsoft.com/office/officeart/2008/layout/NameandTitleOrganizationalChart"/>
    <dgm:cxn modelId="{EE4B07C3-5072-406A-82CF-5CC7B0544BD6}" type="presParOf" srcId="{94EFCC7F-CF35-4A03-A321-82413E688840}" destId="{58C15E4A-3018-4963-B8AA-0FE8B03F8CBA}" srcOrd="2" destOrd="0" presId="urn:microsoft.com/office/officeart/2008/layout/NameandTitleOrganizationalChart"/>
    <dgm:cxn modelId="{7CACD398-254A-445A-86CA-9C64372FC545}" type="presParOf" srcId="{2DBC97AF-9F82-43B7-825D-1B28FBEEC19D}" destId="{3CD272DB-22BC-43CA-8385-3F8125832A1F}" srcOrd="2" destOrd="0" presId="urn:microsoft.com/office/officeart/2008/layout/NameandTitleOrganizationalChart"/>
    <dgm:cxn modelId="{58E7E785-86B3-44B6-BA1A-A74D694EE330}" type="presParOf" srcId="{997B7A85-675A-43D9-BEEF-9CC3337FD4B2}" destId="{528F8C9D-99EC-4B86-8A93-864097FB16EC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B14AD6-D0B4-4611-9DCB-C118FC47FB52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7FE1CF-47C2-439E-BF6E-86FEB02C1C8B}">
      <dgm:prSet phldrT="[Κείμενο]"/>
      <dgm:spPr>
        <a:solidFill>
          <a:srgbClr val="683064"/>
        </a:solidFill>
        <a:ln>
          <a:solidFill>
            <a:schemeClr val="bg1"/>
          </a:solidFill>
        </a:ln>
      </dgm:spPr>
      <dgm:t>
        <a:bodyPr/>
        <a:lstStyle/>
        <a:p>
          <a:r>
            <a:rPr lang="el-GR" dirty="0">
              <a:solidFill>
                <a:schemeClr val="bg1"/>
              </a:solidFill>
            </a:rPr>
            <a:t>ΕΙΣΑΓΩΓΗ</a:t>
          </a:r>
          <a:endParaRPr lang="en-US" dirty="0">
            <a:solidFill>
              <a:schemeClr val="bg1"/>
            </a:solidFill>
          </a:endParaRPr>
        </a:p>
      </dgm:t>
    </dgm:pt>
    <dgm:pt modelId="{E69DA336-2D5C-4A33-8AA3-F92743F890B7}" type="parTrans" cxnId="{D84D3ED0-9A73-460D-91F3-709498CBD83A}">
      <dgm:prSet/>
      <dgm:spPr/>
      <dgm:t>
        <a:bodyPr/>
        <a:lstStyle/>
        <a:p>
          <a:endParaRPr lang="en-US"/>
        </a:p>
      </dgm:t>
    </dgm:pt>
    <dgm:pt modelId="{857BF94F-6F83-43B3-972E-97401DD871D0}" type="sibTrans" cxnId="{D84D3ED0-9A73-460D-91F3-709498CBD83A}">
      <dgm:prSet/>
      <dgm:spPr/>
      <dgm:t>
        <a:bodyPr/>
        <a:lstStyle/>
        <a:p>
          <a:endParaRPr lang="en-US"/>
        </a:p>
      </dgm:t>
    </dgm:pt>
    <dgm:pt modelId="{3ADE2241-3EA3-4B67-AAD6-DB2DF7FB56D8}">
      <dgm:prSet phldrT="[Κείμενο]"/>
      <dgm:spPr>
        <a:solidFill>
          <a:srgbClr val="683064"/>
        </a:solidFill>
      </dgm:spPr>
      <dgm:t>
        <a:bodyPr/>
        <a:lstStyle/>
        <a:p>
          <a:r>
            <a:rPr lang="el-GR" dirty="0">
              <a:solidFill>
                <a:schemeClr val="bg1"/>
              </a:solidFill>
            </a:rPr>
            <a:t>ΕΚΤΟΝΩΣΗ</a:t>
          </a:r>
          <a:endParaRPr lang="en-US" dirty="0">
            <a:solidFill>
              <a:schemeClr val="bg1"/>
            </a:solidFill>
          </a:endParaRPr>
        </a:p>
      </dgm:t>
    </dgm:pt>
    <dgm:pt modelId="{185F97B4-CE94-4466-B7B7-2981616BB5C2}" type="parTrans" cxnId="{2F3CD2EF-2076-43D7-8CE1-EE75FA380FDE}">
      <dgm:prSet/>
      <dgm:spPr/>
      <dgm:t>
        <a:bodyPr/>
        <a:lstStyle/>
        <a:p>
          <a:endParaRPr lang="en-US"/>
        </a:p>
      </dgm:t>
    </dgm:pt>
    <dgm:pt modelId="{6C1EBF4A-85D1-4907-96C3-0383B6E42E64}" type="sibTrans" cxnId="{2F3CD2EF-2076-43D7-8CE1-EE75FA380FDE}">
      <dgm:prSet/>
      <dgm:spPr/>
      <dgm:t>
        <a:bodyPr/>
        <a:lstStyle/>
        <a:p>
          <a:endParaRPr lang="en-US"/>
        </a:p>
      </dgm:t>
    </dgm:pt>
    <dgm:pt modelId="{971CF849-486D-4369-9D2D-120FA7E7ED94}">
      <dgm:prSet phldrT="[Κείμενο]"/>
      <dgm:spPr>
        <a:solidFill>
          <a:srgbClr val="683064"/>
        </a:solidFill>
      </dgm:spPr>
      <dgm:t>
        <a:bodyPr/>
        <a:lstStyle/>
        <a:p>
          <a:r>
            <a:rPr lang="el-GR" dirty="0">
              <a:solidFill>
                <a:schemeClr val="bg1"/>
              </a:solidFill>
            </a:rPr>
            <a:t>ΕΞΑΓΩΓΗ</a:t>
          </a:r>
          <a:endParaRPr lang="en-US" dirty="0">
            <a:solidFill>
              <a:schemeClr val="bg1"/>
            </a:solidFill>
          </a:endParaRPr>
        </a:p>
      </dgm:t>
    </dgm:pt>
    <dgm:pt modelId="{3C6394D1-F610-4F66-840D-40DF98CDAE40}" type="parTrans" cxnId="{722973FD-E853-4091-8338-4AD8C65904D5}">
      <dgm:prSet/>
      <dgm:spPr/>
      <dgm:t>
        <a:bodyPr/>
        <a:lstStyle/>
        <a:p>
          <a:endParaRPr lang="en-US"/>
        </a:p>
      </dgm:t>
    </dgm:pt>
    <dgm:pt modelId="{91F58CB2-E2E8-4962-8400-19868D1B5042}" type="sibTrans" cxnId="{722973FD-E853-4091-8338-4AD8C65904D5}">
      <dgm:prSet/>
      <dgm:spPr/>
      <dgm:t>
        <a:bodyPr/>
        <a:lstStyle/>
        <a:p>
          <a:endParaRPr lang="en-US"/>
        </a:p>
      </dgm:t>
    </dgm:pt>
    <dgm:pt modelId="{94610668-D6F6-403F-A753-4E1231B5920D}">
      <dgm:prSet/>
      <dgm:spPr>
        <a:solidFill>
          <a:srgbClr val="683064"/>
        </a:solidFill>
      </dgm:spPr>
      <dgm:t>
        <a:bodyPr/>
        <a:lstStyle/>
        <a:p>
          <a:r>
            <a:rPr lang="el-GR" dirty="0">
              <a:solidFill>
                <a:schemeClr val="bg1"/>
              </a:solidFill>
            </a:rPr>
            <a:t>ΣΥΜΠΙΕΣΗ</a:t>
          </a:r>
          <a:endParaRPr lang="en-US" dirty="0">
            <a:solidFill>
              <a:schemeClr val="bg1"/>
            </a:solidFill>
          </a:endParaRPr>
        </a:p>
      </dgm:t>
    </dgm:pt>
    <dgm:pt modelId="{6719D144-9FD1-41BE-96D1-C861292E783D}" type="parTrans" cxnId="{5D5F5519-220E-410A-BB1F-CD1E38EE64C4}">
      <dgm:prSet/>
      <dgm:spPr/>
      <dgm:t>
        <a:bodyPr/>
        <a:lstStyle/>
        <a:p>
          <a:endParaRPr lang="en-US"/>
        </a:p>
      </dgm:t>
    </dgm:pt>
    <dgm:pt modelId="{42608C59-3D7F-4FCE-A6A4-3E97C9778B9B}" type="sibTrans" cxnId="{5D5F5519-220E-410A-BB1F-CD1E38EE64C4}">
      <dgm:prSet/>
      <dgm:spPr/>
      <dgm:t>
        <a:bodyPr/>
        <a:lstStyle/>
        <a:p>
          <a:endParaRPr lang="en-US"/>
        </a:p>
      </dgm:t>
    </dgm:pt>
    <dgm:pt modelId="{B081E5ED-29F8-4A4B-86E7-42029A388569}">
      <dgm:prSet/>
      <dgm:spPr>
        <a:solidFill>
          <a:srgbClr val="683064"/>
        </a:solidFill>
      </dgm:spPr>
      <dgm:t>
        <a:bodyPr/>
        <a:lstStyle/>
        <a:p>
          <a:r>
            <a:rPr lang="el-GR" dirty="0">
              <a:solidFill>
                <a:schemeClr val="bg1"/>
              </a:solidFill>
            </a:rPr>
            <a:t>ΚΑΥΣΗ</a:t>
          </a:r>
          <a:endParaRPr lang="en-US" dirty="0">
            <a:solidFill>
              <a:schemeClr val="bg1"/>
            </a:solidFill>
          </a:endParaRPr>
        </a:p>
      </dgm:t>
    </dgm:pt>
    <dgm:pt modelId="{9AFA6A3D-E50E-467B-AC87-CFD3888E4DE0}" type="parTrans" cxnId="{221ABB7C-8E5B-4D66-BA96-E37614CB31D3}">
      <dgm:prSet/>
      <dgm:spPr/>
      <dgm:t>
        <a:bodyPr/>
        <a:lstStyle/>
        <a:p>
          <a:endParaRPr lang="en-US"/>
        </a:p>
      </dgm:t>
    </dgm:pt>
    <dgm:pt modelId="{8CB302FA-A2D1-4DCE-9CBF-65991A167C07}" type="sibTrans" cxnId="{221ABB7C-8E5B-4D66-BA96-E37614CB31D3}">
      <dgm:prSet/>
      <dgm:spPr/>
      <dgm:t>
        <a:bodyPr/>
        <a:lstStyle/>
        <a:p>
          <a:endParaRPr lang="en-US"/>
        </a:p>
      </dgm:t>
    </dgm:pt>
    <dgm:pt modelId="{76D9D06F-2FCE-4A4B-AE17-A8EFF0EE1BCF}" type="pres">
      <dgm:prSet presAssocID="{6FB14AD6-D0B4-4611-9DCB-C118FC47FB52}" presName="Name0" presStyleCnt="0">
        <dgm:presLayoutVars>
          <dgm:chMax val="7"/>
          <dgm:chPref val="7"/>
          <dgm:dir/>
        </dgm:presLayoutVars>
      </dgm:prSet>
      <dgm:spPr/>
    </dgm:pt>
    <dgm:pt modelId="{DE7E97D0-D993-418C-BDC1-FAF13F531973}" type="pres">
      <dgm:prSet presAssocID="{6FB14AD6-D0B4-4611-9DCB-C118FC47FB52}" presName="Name1" presStyleCnt="0"/>
      <dgm:spPr/>
    </dgm:pt>
    <dgm:pt modelId="{BF65C806-CB40-4DCD-985D-9444771C874C}" type="pres">
      <dgm:prSet presAssocID="{6FB14AD6-D0B4-4611-9DCB-C118FC47FB52}" presName="cycle" presStyleCnt="0"/>
      <dgm:spPr/>
    </dgm:pt>
    <dgm:pt modelId="{049BE1D6-C84B-4FF5-9A4B-9DF3D4478535}" type="pres">
      <dgm:prSet presAssocID="{6FB14AD6-D0B4-4611-9DCB-C118FC47FB52}" presName="srcNode" presStyleLbl="node1" presStyleIdx="0" presStyleCnt="5"/>
      <dgm:spPr/>
    </dgm:pt>
    <dgm:pt modelId="{98CD1730-6583-4629-9680-CBE691C68351}" type="pres">
      <dgm:prSet presAssocID="{6FB14AD6-D0B4-4611-9DCB-C118FC47FB52}" presName="conn" presStyleLbl="parChTrans1D2" presStyleIdx="0" presStyleCnt="1"/>
      <dgm:spPr/>
    </dgm:pt>
    <dgm:pt modelId="{372FB675-34BD-48B5-BCDF-364165BDE15E}" type="pres">
      <dgm:prSet presAssocID="{6FB14AD6-D0B4-4611-9DCB-C118FC47FB52}" presName="extraNode" presStyleLbl="node1" presStyleIdx="0" presStyleCnt="5"/>
      <dgm:spPr/>
    </dgm:pt>
    <dgm:pt modelId="{1009ECA6-ACE6-4946-8C3C-CE84531C0F12}" type="pres">
      <dgm:prSet presAssocID="{6FB14AD6-D0B4-4611-9DCB-C118FC47FB52}" presName="dstNode" presStyleLbl="node1" presStyleIdx="0" presStyleCnt="5"/>
      <dgm:spPr/>
    </dgm:pt>
    <dgm:pt modelId="{D40FCDE8-2F42-4795-BB2F-8A4157E20BF7}" type="pres">
      <dgm:prSet presAssocID="{6D7FE1CF-47C2-439E-BF6E-86FEB02C1C8B}" presName="text_1" presStyleLbl="node1" presStyleIdx="0" presStyleCnt="5">
        <dgm:presLayoutVars>
          <dgm:bulletEnabled val="1"/>
        </dgm:presLayoutVars>
      </dgm:prSet>
      <dgm:spPr/>
    </dgm:pt>
    <dgm:pt modelId="{8D44AEF2-9093-4186-8C0C-9545A0F3A94D}" type="pres">
      <dgm:prSet presAssocID="{6D7FE1CF-47C2-439E-BF6E-86FEB02C1C8B}" presName="accent_1" presStyleCnt="0"/>
      <dgm:spPr/>
    </dgm:pt>
    <dgm:pt modelId="{A1A05353-994D-488F-A58F-9C3FB4E9B4B5}" type="pres">
      <dgm:prSet presAssocID="{6D7FE1CF-47C2-439E-BF6E-86FEB02C1C8B}" presName="accentRepeatNode" presStyleLbl="solidFgAcc1" presStyleIdx="0" presStyleCnt="5"/>
      <dgm:spPr>
        <a:ln>
          <a:solidFill>
            <a:srgbClr val="632E61"/>
          </a:solidFill>
        </a:ln>
      </dgm:spPr>
    </dgm:pt>
    <dgm:pt modelId="{EF19B523-12B9-4431-AE46-1B1C0E7500B2}" type="pres">
      <dgm:prSet presAssocID="{94610668-D6F6-403F-A753-4E1231B5920D}" presName="text_2" presStyleLbl="node1" presStyleIdx="1" presStyleCnt="5">
        <dgm:presLayoutVars>
          <dgm:bulletEnabled val="1"/>
        </dgm:presLayoutVars>
      </dgm:prSet>
      <dgm:spPr/>
    </dgm:pt>
    <dgm:pt modelId="{97B606E8-4409-4C73-B829-D5BC31EA7362}" type="pres">
      <dgm:prSet presAssocID="{94610668-D6F6-403F-A753-4E1231B5920D}" presName="accent_2" presStyleCnt="0"/>
      <dgm:spPr/>
    </dgm:pt>
    <dgm:pt modelId="{4617904C-792E-4E9E-A757-DCD541CA8641}" type="pres">
      <dgm:prSet presAssocID="{94610668-D6F6-403F-A753-4E1231B5920D}" presName="accentRepeatNode" presStyleLbl="solidFgAcc1" presStyleIdx="1" presStyleCnt="5"/>
      <dgm:spPr>
        <a:ln>
          <a:solidFill>
            <a:srgbClr val="632E61"/>
          </a:solidFill>
        </a:ln>
      </dgm:spPr>
    </dgm:pt>
    <dgm:pt modelId="{838DE3FC-B7D8-4AF9-89D7-26E469244787}" type="pres">
      <dgm:prSet presAssocID="{B081E5ED-29F8-4A4B-86E7-42029A388569}" presName="text_3" presStyleLbl="node1" presStyleIdx="2" presStyleCnt="5">
        <dgm:presLayoutVars>
          <dgm:bulletEnabled val="1"/>
        </dgm:presLayoutVars>
      </dgm:prSet>
      <dgm:spPr/>
    </dgm:pt>
    <dgm:pt modelId="{CE08CE9D-CDB6-4C7C-90A6-42B51779CA11}" type="pres">
      <dgm:prSet presAssocID="{B081E5ED-29F8-4A4B-86E7-42029A388569}" presName="accent_3" presStyleCnt="0"/>
      <dgm:spPr/>
    </dgm:pt>
    <dgm:pt modelId="{AC900F43-6ED3-4672-B42E-492EE979F31A}" type="pres">
      <dgm:prSet presAssocID="{B081E5ED-29F8-4A4B-86E7-42029A388569}" presName="accentRepeatNode" presStyleLbl="solidFgAcc1" presStyleIdx="2" presStyleCnt="5"/>
      <dgm:spPr>
        <a:ln>
          <a:solidFill>
            <a:srgbClr val="632E61"/>
          </a:solidFill>
        </a:ln>
      </dgm:spPr>
    </dgm:pt>
    <dgm:pt modelId="{E93FF275-4755-431A-82C7-C7FFAA57C659}" type="pres">
      <dgm:prSet presAssocID="{3ADE2241-3EA3-4B67-AAD6-DB2DF7FB56D8}" presName="text_4" presStyleLbl="node1" presStyleIdx="3" presStyleCnt="5">
        <dgm:presLayoutVars>
          <dgm:bulletEnabled val="1"/>
        </dgm:presLayoutVars>
      </dgm:prSet>
      <dgm:spPr/>
    </dgm:pt>
    <dgm:pt modelId="{DCD3D358-2D3A-4C61-BB39-898B92CC762B}" type="pres">
      <dgm:prSet presAssocID="{3ADE2241-3EA3-4B67-AAD6-DB2DF7FB56D8}" presName="accent_4" presStyleCnt="0"/>
      <dgm:spPr/>
    </dgm:pt>
    <dgm:pt modelId="{54FCD46E-0679-4E6E-A8D2-B6D162AFDEBB}" type="pres">
      <dgm:prSet presAssocID="{3ADE2241-3EA3-4B67-AAD6-DB2DF7FB56D8}" presName="accentRepeatNode" presStyleLbl="solidFgAcc1" presStyleIdx="3" presStyleCnt="5" custLinFactNeighborX="-6957" custLinFactNeighborY="-1347"/>
      <dgm:spPr>
        <a:ln>
          <a:solidFill>
            <a:srgbClr val="632E61"/>
          </a:solidFill>
        </a:ln>
      </dgm:spPr>
    </dgm:pt>
    <dgm:pt modelId="{2B681E06-F5E5-4AF9-B3CE-A88A88B16249}" type="pres">
      <dgm:prSet presAssocID="{971CF849-486D-4369-9D2D-120FA7E7ED94}" presName="text_5" presStyleLbl="node1" presStyleIdx="4" presStyleCnt="5">
        <dgm:presLayoutVars>
          <dgm:bulletEnabled val="1"/>
        </dgm:presLayoutVars>
      </dgm:prSet>
      <dgm:spPr/>
    </dgm:pt>
    <dgm:pt modelId="{2F2567DB-BE62-4CDF-9BD1-EEF66BF72DC9}" type="pres">
      <dgm:prSet presAssocID="{971CF849-486D-4369-9D2D-120FA7E7ED94}" presName="accent_5" presStyleCnt="0"/>
      <dgm:spPr/>
    </dgm:pt>
    <dgm:pt modelId="{DA65871C-2EE9-4928-BEC3-365CA993436E}" type="pres">
      <dgm:prSet presAssocID="{971CF849-486D-4369-9D2D-120FA7E7ED94}" presName="accentRepeatNode" presStyleLbl="solidFgAcc1" presStyleIdx="4" presStyleCnt="5"/>
      <dgm:spPr>
        <a:ln>
          <a:solidFill>
            <a:srgbClr val="632E61"/>
          </a:solidFill>
        </a:ln>
      </dgm:spPr>
    </dgm:pt>
  </dgm:ptLst>
  <dgm:cxnLst>
    <dgm:cxn modelId="{5D5F5519-220E-410A-BB1F-CD1E38EE64C4}" srcId="{6FB14AD6-D0B4-4611-9DCB-C118FC47FB52}" destId="{94610668-D6F6-403F-A753-4E1231B5920D}" srcOrd="1" destOrd="0" parTransId="{6719D144-9FD1-41BE-96D1-C861292E783D}" sibTransId="{42608C59-3D7F-4FCE-A6A4-3E97C9778B9B}"/>
    <dgm:cxn modelId="{2B47B621-BCC6-42F5-8E3B-140FECB565A2}" type="presOf" srcId="{6D7FE1CF-47C2-439E-BF6E-86FEB02C1C8B}" destId="{D40FCDE8-2F42-4795-BB2F-8A4157E20BF7}" srcOrd="0" destOrd="0" presId="urn:microsoft.com/office/officeart/2008/layout/VerticalCurvedList"/>
    <dgm:cxn modelId="{BE67FC2E-22CA-4CD5-B75D-D9E03B3D9FF3}" type="presOf" srcId="{6FB14AD6-D0B4-4611-9DCB-C118FC47FB52}" destId="{76D9D06F-2FCE-4A4B-AE17-A8EFF0EE1BCF}" srcOrd="0" destOrd="0" presId="urn:microsoft.com/office/officeart/2008/layout/VerticalCurvedList"/>
    <dgm:cxn modelId="{1F10F84F-EFB7-4FD0-ADC4-B50CC94BDC5B}" type="presOf" srcId="{857BF94F-6F83-43B3-972E-97401DD871D0}" destId="{98CD1730-6583-4629-9680-CBE691C68351}" srcOrd="0" destOrd="0" presId="urn:microsoft.com/office/officeart/2008/layout/VerticalCurvedList"/>
    <dgm:cxn modelId="{221ABB7C-8E5B-4D66-BA96-E37614CB31D3}" srcId="{6FB14AD6-D0B4-4611-9DCB-C118FC47FB52}" destId="{B081E5ED-29F8-4A4B-86E7-42029A388569}" srcOrd="2" destOrd="0" parTransId="{9AFA6A3D-E50E-467B-AC87-CFD3888E4DE0}" sibTransId="{8CB302FA-A2D1-4DCE-9CBF-65991A167C07}"/>
    <dgm:cxn modelId="{1410AB88-C5E8-400E-9A0A-CD0FB6BE0E1F}" type="presOf" srcId="{94610668-D6F6-403F-A753-4E1231B5920D}" destId="{EF19B523-12B9-4431-AE46-1B1C0E7500B2}" srcOrd="0" destOrd="0" presId="urn:microsoft.com/office/officeart/2008/layout/VerticalCurvedList"/>
    <dgm:cxn modelId="{C17561A4-6A9F-43C2-9193-6600B65C4EF2}" type="presOf" srcId="{3ADE2241-3EA3-4B67-AAD6-DB2DF7FB56D8}" destId="{E93FF275-4755-431A-82C7-C7FFAA57C659}" srcOrd="0" destOrd="0" presId="urn:microsoft.com/office/officeart/2008/layout/VerticalCurvedList"/>
    <dgm:cxn modelId="{B49B5BA8-B045-4CF1-B604-FA09869A7505}" type="presOf" srcId="{971CF849-486D-4369-9D2D-120FA7E7ED94}" destId="{2B681E06-F5E5-4AF9-B3CE-A88A88B16249}" srcOrd="0" destOrd="0" presId="urn:microsoft.com/office/officeart/2008/layout/VerticalCurvedList"/>
    <dgm:cxn modelId="{8CD9A8C9-F163-42A2-AE42-F1F434F97E77}" type="presOf" srcId="{B081E5ED-29F8-4A4B-86E7-42029A388569}" destId="{838DE3FC-B7D8-4AF9-89D7-26E469244787}" srcOrd="0" destOrd="0" presId="urn:microsoft.com/office/officeart/2008/layout/VerticalCurvedList"/>
    <dgm:cxn modelId="{D84D3ED0-9A73-460D-91F3-709498CBD83A}" srcId="{6FB14AD6-D0B4-4611-9DCB-C118FC47FB52}" destId="{6D7FE1CF-47C2-439E-BF6E-86FEB02C1C8B}" srcOrd="0" destOrd="0" parTransId="{E69DA336-2D5C-4A33-8AA3-F92743F890B7}" sibTransId="{857BF94F-6F83-43B3-972E-97401DD871D0}"/>
    <dgm:cxn modelId="{2F3CD2EF-2076-43D7-8CE1-EE75FA380FDE}" srcId="{6FB14AD6-D0B4-4611-9DCB-C118FC47FB52}" destId="{3ADE2241-3EA3-4B67-AAD6-DB2DF7FB56D8}" srcOrd="3" destOrd="0" parTransId="{185F97B4-CE94-4466-B7B7-2981616BB5C2}" sibTransId="{6C1EBF4A-85D1-4907-96C3-0383B6E42E64}"/>
    <dgm:cxn modelId="{722973FD-E853-4091-8338-4AD8C65904D5}" srcId="{6FB14AD6-D0B4-4611-9DCB-C118FC47FB52}" destId="{971CF849-486D-4369-9D2D-120FA7E7ED94}" srcOrd="4" destOrd="0" parTransId="{3C6394D1-F610-4F66-840D-40DF98CDAE40}" sibTransId="{91F58CB2-E2E8-4962-8400-19868D1B5042}"/>
    <dgm:cxn modelId="{71EF47B5-AA47-461E-9CAD-870ABAABC943}" type="presParOf" srcId="{76D9D06F-2FCE-4A4B-AE17-A8EFF0EE1BCF}" destId="{DE7E97D0-D993-418C-BDC1-FAF13F531973}" srcOrd="0" destOrd="0" presId="urn:microsoft.com/office/officeart/2008/layout/VerticalCurvedList"/>
    <dgm:cxn modelId="{206CA342-2ED1-4F4F-88DA-FDF769A806CD}" type="presParOf" srcId="{DE7E97D0-D993-418C-BDC1-FAF13F531973}" destId="{BF65C806-CB40-4DCD-985D-9444771C874C}" srcOrd="0" destOrd="0" presId="urn:microsoft.com/office/officeart/2008/layout/VerticalCurvedList"/>
    <dgm:cxn modelId="{1E6E8648-F7F7-4CE0-AEBD-EB8A6493ED11}" type="presParOf" srcId="{BF65C806-CB40-4DCD-985D-9444771C874C}" destId="{049BE1D6-C84B-4FF5-9A4B-9DF3D4478535}" srcOrd="0" destOrd="0" presId="urn:microsoft.com/office/officeart/2008/layout/VerticalCurvedList"/>
    <dgm:cxn modelId="{22F0A611-0EDC-42F3-86F7-520823E4881B}" type="presParOf" srcId="{BF65C806-CB40-4DCD-985D-9444771C874C}" destId="{98CD1730-6583-4629-9680-CBE691C68351}" srcOrd="1" destOrd="0" presId="urn:microsoft.com/office/officeart/2008/layout/VerticalCurvedList"/>
    <dgm:cxn modelId="{F5E56E3F-894D-444E-9522-6890DE012590}" type="presParOf" srcId="{BF65C806-CB40-4DCD-985D-9444771C874C}" destId="{372FB675-34BD-48B5-BCDF-364165BDE15E}" srcOrd="2" destOrd="0" presId="urn:microsoft.com/office/officeart/2008/layout/VerticalCurvedList"/>
    <dgm:cxn modelId="{AAF85C71-FE2A-48EB-8B21-F7640DB02C59}" type="presParOf" srcId="{BF65C806-CB40-4DCD-985D-9444771C874C}" destId="{1009ECA6-ACE6-4946-8C3C-CE84531C0F12}" srcOrd="3" destOrd="0" presId="urn:microsoft.com/office/officeart/2008/layout/VerticalCurvedList"/>
    <dgm:cxn modelId="{1BA9F48D-4E96-44D5-AA1E-4763E8120981}" type="presParOf" srcId="{DE7E97D0-D993-418C-BDC1-FAF13F531973}" destId="{D40FCDE8-2F42-4795-BB2F-8A4157E20BF7}" srcOrd="1" destOrd="0" presId="urn:microsoft.com/office/officeart/2008/layout/VerticalCurvedList"/>
    <dgm:cxn modelId="{20B5A90A-2ED8-4323-9CD7-F2B0292F2C12}" type="presParOf" srcId="{DE7E97D0-D993-418C-BDC1-FAF13F531973}" destId="{8D44AEF2-9093-4186-8C0C-9545A0F3A94D}" srcOrd="2" destOrd="0" presId="urn:microsoft.com/office/officeart/2008/layout/VerticalCurvedList"/>
    <dgm:cxn modelId="{10FC211F-FB48-4BCD-95FA-6F8A03CC6BF0}" type="presParOf" srcId="{8D44AEF2-9093-4186-8C0C-9545A0F3A94D}" destId="{A1A05353-994D-488F-A58F-9C3FB4E9B4B5}" srcOrd="0" destOrd="0" presId="urn:microsoft.com/office/officeart/2008/layout/VerticalCurvedList"/>
    <dgm:cxn modelId="{5134ECE8-F2AB-4B75-938F-9D02D5DD6D4F}" type="presParOf" srcId="{DE7E97D0-D993-418C-BDC1-FAF13F531973}" destId="{EF19B523-12B9-4431-AE46-1B1C0E7500B2}" srcOrd="3" destOrd="0" presId="urn:microsoft.com/office/officeart/2008/layout/VerticalCurvedList"/>
    <dgm:cxn modelId="{17B38D97-6CF1-42F7-9969-CBFE69D89466}" type="presParOf" srcId="{DE7E97D0-D993-418C-BDC1-FAF13F531973}" destId="{97B606E8-4409-4C73-B829-D5BC31EA7362}" srcOrd="4" destOrd="0" presId="urn:microsoft.com/office/officeart/2008/layout/VerticalCurvedList"/>
    <dgm:cxn modelId="{A2C849D7-7B38-489C-99B1-D723453C2BD8}" type="presParOf" srcId="{97B606E8-4409-4C73-B829-D5BC31EA7362}" destId="{4617904C-792E-4E9E-A757-DCD541CA8641}" srcOrd="0" destOrd="0" presId="urn:microsoft.com/office/officeart/2008/layout/VerticalCurvedList"/>
    <dgm:cxn modelId="{C260125C-5624-4238-BDAD-7D3FC32AABE6}" type="presParOf" srcId="{DE7E97D0-D993-418C-BDC1-FAF13F531973}" destId="{838DE3FC-B7D8-4AF9-89D7-26E469244787}" srcOrd="5" destOrd="0" presId="urn:microsoft.com/office/officeart/2008/layout/VerticalCurvedList"/>
    <dgm:cxn modelId="{B9BD3279-007B-420A-A2EE-64764DEE4BBB}" type="presParOf" srcId="{DE7E97D0-D993-418C-BDC1-FAF13F531973}" destId="{CE08CE9D-CDB6-4C7C-90A6-42B51779CA11}" srcOrd="6" destOrd="0" presId="urn:microsoft.com/office/officeart/2008/layout/VerticalCurvedList"/>
    <dgm:cxn modelId="{B900C41A-1D5D-4A95-A4AD-425B642AF308}" type="presParOf" srcId="{CE08CE9D-CDB6-4C7C-90A6-42B51779CA11}" destId="{AC900F43-6ED3-4672-B42E-492EE979F31A}" srcOrd="0" destOrd="0" presId="urn:microsoft.com/office/officeart/2008/layout/VerticalCurvedList"/>
    <dgm:cxn modelId="{6CB5FAC8-592E-4CE8-8E8B-90AD370BA588}" type="presParOf" srcId="{DE7E97D0-D993-418C-BDC1-FAF13F531973}" destId="{E93FF275-4755-431A-82C7-C7FFAA57C659}" srcOrd="7" destOrd="0" presId="urn:microsoft.com/office/officeart/2008/layout/VerticalCurvedList"/>
    <dgm:cxn modelId="{928F9C99-A968-4285-BE44-7C13C29621C2}" type="presParOf" srcId="{DE7E97D0-D993-418C-BDC1-FAF13F531973}" destId="{DCD3D358-2D3A-4C61-BB39-898B92CC762B}" srcOrd="8" destOrd="0" presId="urn:microsoft.com/office/officeart/2008/layout/VerticalCurvedList"/>
    <dgm:cxn modelId="{53ADD5CA-D3B1-40F7-AE49-880475433BAC}" type="presParOf" srcId="{DCD3D358-2D3A-4C61-BB39-898B92CC762B}" destId="{54FCD46E-0679-4E6E-A8D2-B6D162AFDEBB}" srcOrd="0" destOrd="0" presId="urn:microsoft.com/office/officeart/2008/layout/VerticalCurvedList"/>
    <dgm:cxn modelId="{02BFE8FF-723B-4F1D-99D0-43904C326B1C}" type="presParOf" srcId="{DE7E97D0-D993-418C-BDC1-FAF13F531973}" destId="{2B681E06-F5E5-4AF9-B3CE-A88A88B16249}" srcOrd="9" destOrd="0" presId="urn:microsoft.com/office/officeart/2008/layout/VerticalCurvedList"/>
    <dgm:cxn modelId="{5D9B0BD2-9DF6-468E-A18B-F121F13D035D}" type="presParOf" srcId="{DE7E97D0-D993-418C-BDC1-FAF13F531973}" destId="{2F2567DB-BE62-4CDF-9BD1-EEF66BF72DC9}" srcOrd="10" destOrd="0" presId="urn:microsoft.com/office/officeart/2008/layout/VerticalCurvedList"/>
    <dgm:cxn modelId="{3FE1EFEE-85A2-477A-B6A6-A54CBF61D9F5}" type="presParOf" srcId="{2F2567DB-BE62-4CDF-9BD1-EEF66BF72DC9}" destId="{DA65871C-2EE9-4928-BEC3-365CA993436E}" srcOrd="0" destOrd="0" presId="urn:microsoft.com/office/officeart/2008/layout/VerticalCurvedLis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8CEB97-F243-48C8-A7BE-2343DAD537DF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716369-0FA6-493E-AA57-AC394EBB114C}">
      <dgm:prSet phldrT="[Κείμενο]"/>
      <dgm:spPr>
        <a:solidFill>
          <a:srgbClr val="683064"/>
        </a:solidFill>
      </dgm:spPr>
      <dgm:t>
        <a:bodyPr/>
        <a:lstStyle/>
        <a:p>
          <a:r>
            <a:rPr lang="el-GR" dirty="0"/>
            <a:t>ΑΜΑΞΩΜΑ</a:t>
          </a:r>
          <a:endParaRPr lang="en-US" dirty="0"/>
        </a:p>
      </dgm:t>
    </dgm:pt>
    <dgm:pt modelId="{331BC11A-B735-475E-A6D6-F3E5B68D531D}" type="parTrans" cxnId="{5C133397-2D57-4402-908F-236E9C9AEC6F}">
      <dgm:prSet/>
      <dgm:spPr/>
      <dgm:t>
        <a:bodyPr/>
        <a:lstStyle/>
        <a:p>
          <a:endParaRPr lang="en-US"/>
        </a:p>
      </dgm:t>
    </dgm:pt>
    <dgm:pt modelId="{E971B82C-4787-4561-84B4-1F9E59782B20}" type="sibTrans" cxnId="{5C133397-2D57-4402-908F-236E9C9AEC6F}">
      <dgm:prSet/>
      <dgm:spPr/>
      <dgm:t>
        <a:bodyPr/>
        <a:lstStyle/>
        <a:p>
          <a:endParaRPr lang="en-US"/>
        </a:p>
      </dgm:t>
    </dgm:pt>
    <dgm:pt modelId="{3ECB87B1-69F7-4D32-9A77-05BAF744CC6B}">
      <dgm:prSet phldrT="[Κείμενο]"/>
      <dgm:spPr>
        <a:solidFill>
          <a:srgbClr val="683064"/>
        </a:solidFill>
      </dgm:spPr>
      <dgm:t>
        <a:bodyPr/>
        <a:lstStyle/>
        <a:p>
          <a:r>
            <a:rPr lang="el-GR" dirty="0"/>
            <a:t>ΣΥΣΤΗΜΑ ΠΕΔΗΣΗΣ</a:t>
          </a:r>
          <a:endParaRPr lang="en-US" dirty="0"/>
        </a:p>
      </dgm:t>
    </dgm:pt>
    <dgm:pt modelId="{443FA175-BD55-42F0-B85E-CEF2D3C11760}" type="parTrans" cxnId="{67B92B70-0DBC-42B9-9E2D-8D9F48D21BE9}">
      <dgm:prSet/>
      <dgm:spPr/>
      <dgm:t>
        <a:bodyPr/>
        <a:lstStyle/>
        <a:p>
          <a:endParaRPr lang="en-US"/>
        </a:p>
      </dgm:t>
    </dgm:pt>
    <dgm:pt modelId="{945787B9-E744-47FA-9112-E1197D74782E}" type="sibTrans" cxnId="{67B92B70-0DBC-42B9-9E2D-8D9F48D21BE9}">
      <dgm:prSet/>
      <dgm:spPr/>
      <dgm:t>
        <a:bodyPr/>
        <a:lstStyle/>
        <a:p>
          <a:endParaRPr lang="en-US"/>
        </a:p>
      </dgm:t>
    </dgm:pt>
    <dgm:pt modelId="{FA2F8FBB-BE4B-4A67-97C3-A95F3886D0F4}">
      <dgm:prSet phldrT="[Κείμενο]"/>
      <dgm:spPr>
        <a:solidFill>
          <a:srgbClr val="683064"/>
        </a:solidFill>
      </dgm:spPr>
      <dgm:t>
        <a:bodyPr/>
        <a:lstStyle/>
        <a:p>
          <a:r>
            <a:rPr lang="el-GR" dirty="0"/>
            <a:t>ΣΥΣΤΗΜΑ ΠΑΘΗΤΙΚΗΣ- ΕΝΕΡΓΗΤΙΚΗΣ ΑΣΦΑΛΕΙΑΣ</a:t>
          </a:r>
          <a:endParaRPr lang="en-US" dirty="0"/>
        </a:p>
      </dgm:t>
    </dgm:pt>
    <dgm:pt modelId="{655F32D8-689C-4C2D-A8DF-80FFBEC067E3}" type="parTrans" cxnId="{4BEBD073-158C-47B9-A056-F299418B846F}">
      <dgm:prSet/>
      <dgm:spPr/>
      <dgm:t>
        <a:bodyPr/>
        <a:lstStyle/>
        <a:p>
          <a:endParaRPr lang="en-US"/>
        </a:p>
      </dgm:t>
    </dgm:pt>
    <dgm:pt modelId="{40F32220-EE80-4CE3-B723-1220BD82CDDD}" type="sibTrans" cxnId="{4BEBD073-158C-47B9-A056-F299418B846F}">
      <dgm:prSet/>
      <dgm:spPr/>
      <dgm:t>
        <a:bodyPr/>
        <a:lstStyle/>
        <a:p>
          <a:endParaRPr lang="en-US"/>
        </a:p>
      </dgm:t>
    </dgm:pt>
    <dgm:pt modelId="{2A0D3C01-168B-4900-9B26-9130A15BE074}">
      <dgm:prSet/>
      <dgm:spPr>
        <a:solidFill>
          <a:srgbClr val="683064"/>
        </a:solidFill>
      </dgm:spPr>
      <dgm:t>
        <a:bodyPr/>
        <a:lstStyle/>
        <a:p>
          <a:r>
            <a:rPr lang="el-GR" dirty="0"/>
            <a:t>ΣΥΣΤΗΜΑ ΜΕΤΑΔΟΣΗΣ ΤΗΣ ΚΙΝΗΣΗΣ (ΣΜΚ) </a:t>
          </a:r>
        </a:p>
      </dgm:t>
    </dgm:pt>
    <dgm:pt modelId="{2C263C64-CC0E-4D89-B270-375D307E0A1A}" type="parTrans" cxnId="{8B6AD35E-ADA5-41C5-8B3F-64DB0102CE31}">
      <dgm:prSet/>
      <dgm:spPr/>
      <dgm:t>
        <a:bodyPr/>
        <a:lstStyle/>
        <a:p>
          <a:endParaRPr lang="en-US"/>
        </a:p>
      </dgm:t>
    </dgm:pt>
    <dgm:pt modelId="{E2183737-74F3-4F16-B861-CB968C65138A}" type="sibTrans" cxnId="{8B6AD35E-ADA5-41C5-8B3F-64DB0102CE31}">
      <dgm:prSet/>
      <dgm:spPr/>
      <dgm:t>
        <a:bodyPr/>
        <a:lstStyle/>
        <a:p>
          <a:endParaRPr lang="en-US"/>
        </a:p>
      </dgm:t>
    </dgm:pt>
    <dgm:pt modelId="{F47CCCE6-94F1-40BC-B5D4-0693F8F2DAEB}">
      <dgm:prSet/>
      <dgm:spPr>
        <a:solidFill>
          <a:srgbClr val="683064"/>
        </a:solidFill>
      </dgm:spPr>
      <dgm:t>
        <a:bodyPr/>
        <a:lstStyle/>
        <a:p>
          <a:r>
            <a:rPr lang="el-GR" dirty="0"/>
            <a:t>ΣΥΣΤΗΜΑ ΔΙΕΥΘΥΝΣΗΣ</a:t>
          </a:r>
          <a:endParaRPr lang="en-US" dirty="0"/>
        </a:p>
      </dgm:t>
    </dgm:pt>
    <dgm:pt modelId="{F019EB56-01AC-4ACA-ABA5-F8922D8FB83E}" type="parTrans" cxnId="{104383FE-2A56-43F0-9BD5-84A905B88F0C}">
      <dgm:prSet/>
      <dgm:spPr/>
      <dgm:t>
        <a:bodyPr/>
        <a:lstStyle/>
        <a:p>
          <a:endParaRPr lang="en-US"/>
        </a:p>
      </dgm:t>
    </dgm:pt>
    <dgm:pt modelId="{DC0C5138-6469-429D-9E93-1E31DF3C9D49}" type="sibTrans" cxnId="{104383FE-2A56-43F0-9BD5-84A905B88F0C}">
      <dgm:prSet/>
      <dgm:spPr/>
      <dgm:t>
        <a:bodyPr/>
        <a:lstStyle/>
        <a:p>
          <a:endParaRPr lang="en-US"/>
        </a:p>
      </dgm:t>
    </dgm:pt>
    <dgm:pt modelId="{7486024D-5ABB-42D8-A6C8-6D5DF563A97B}">
      <dgm:prSet/>
      <dgm:spPr>
        <a:solidFill>
          <a:srgbClr val="683064"/>
        </a:solidFill>
      </dgm:spPr>
      <dgm:t>
        <a:bodyPr/>
        <a:lstStyle/>
        <a:p>
          <a:r>
            <a:rPr lang="el-GR" dirty="0"/>
            <a:t>ΣΥΣΤΗΜΑ ΑΝΑΡΤΗΣΗΣ</a:t>
          </a:r>
          <a:endParaRPr lang="en-US" dirty="0"/>
        </a:p>
      </dgm:t>
    </dgm:pt>
    <dgm:pt modelId="{D2756876-93DF-42FD-83C7-42BA08534AED}" type="parTrans" cxnId="{2C68FE9B-DA41-46B5-9CB3-071A83A1D849}">
      <dgm:prSet/>
      <dgm:spPr/>
      <dgm:t>
        <a:bodyPr/>
        <a:lstStyle/>
        <a:p>
          <a:endParaRPr lang="en-US"/>
        </a:p>
      </dgm:t>
    </dgm:pt>
    <dgm:pt modelId="{5315A3E2-735E-4292-9FE1-5209F8ACAF79}" type="sibTrans" cxnId="{2C68FE9B-DA41-46B5-9CB3-071A83A1D849}">
      <dgm:prSet/>
      <dgm:spPr/>
      <dgm:t>
        <a:bodyPr/>
        <a:lstStyle/>
        <a:p>
          <a:endParaRPr lang="en-US"/>
        </a:p>
      </dgm:t>
    </dgm:pt>
    <dgm:pt modelId="{47371E2D-A058-477B-B873-8AA0D89FA980}" type="pres">
      <dgm:prSet presAssocID="{038CEB97-F243-48C8-A7BE-2343DAD537DF}" presName="linear" presStyleCnt="0">
        <dgm:presLayoutVars>
          <dgm:dir/>
          <dgm:resizeHandles val="exact"/>
        </dgm:presLayoutVars>
      </dgm:prSet>
      <dgm:spPr/>
    </dgm:pt>
    <dgm:pt modelId="{A0AA47D6-9009-4352-A1DF-82B7B58B7E04}" type="pres">
      <dgm:prSet presAssocID="{7D716369-0FA6-493E-AA57-AC394EBB114C}" presName="comp" presStyleCnt="0"/>
      <dgm:spPr/>
    </dgm:pt>
    <dgm:pt modelId="{192805D7-D865-46D2-8246-FDF740692375}" type="pres">
      <dgm:prSet presAssocID="{7D716369-0FA6-493E-AA57-AC394EBB114C}" presName="box" presStyleLbl="node1" presStyleIdx="0" presStyleCnt="6" custLinFactNeighborX="114" custLinFactNeighborY="1369"/>
      <dgm:spPr/>
    </dgm:pt>
    <dgm:pt modelId="{67C7C590-F120-49CB-9B42-393426503443}" type="pres">
      <dgm:prSet presAssocID="{7D716369-0FA6-493E-AA57-AC394EBB114C}" presName="img" presStyleLbl="fgImgPlace1" presStyleIdx="0" presStyleCnt="6"/>
      <dgm:spPr>
        <a:blipFill rotWithShape="1">
          <a:blip xmlns:r="http://schemas.openxmlformats.org/officeDocument/2006/relationships" r:embed="rId1"/>
          <a:srcRect/>
          <a:stretch>
            <a:fillRect t="-22000" b="-22000"/>
          </a:stretch>
        </a:blipFill>
      </dgm:spPr>
    </dgm:pt>
    <dgm:pt modelId="{CB02417E-9BBC-4D5E-88A6-5D40788F5C2B}" type="pres">
      <dgm:prSet presAssocID="{7D716369-0FA6-493E-AA57-AC394EBB114C}" presName="text" presStyleLbl="node1" presStyleIdx="0" presStyleCnt="6">
        <dgm:presLayoutVars>
          <dgm:bulletEnabled val="1"/>
        </dgm:presLayoutVars>
      </dgm:prSet>
      <dgm:spPr/>
    </dgm:pt>
    <dgm:pt modelId="{DF4089E1-67A9-4364-8FDE-7F0F64EB5AC4}" type="pres">
      <dgm:prSet presAssocID="{E971B82C-4787-4561-84B4-1F9E59782B20}" presName="spacer" presStyleCnt="0"/>
      <dgm:spPr/>
    </dgm:pt>
    <dgm:pt modelId="{354E5164-BC1B-4FE1-A9D0-E4ACD7A8F343}" type="pres">
      <dgm:prSet presAssocID="{2A0D3C01-168B-4900-9B26-9130A15BE074}" presName="comp" presStyleCnt="0"/>
      <dgm:spPr/>
    </dgm:pt>
    <dgm:pt modelId="{8ED16D6D-FF95-4CF3-8060-B5C4E4B90B6A}" type="pres">
      <dgm:prSet presAssocID="{2A0D3C01-168B-4900-9B26-9130A15BE074}" presName="box" presStyleLbl="node1" presStyleIdx="1" presStyleCnt="6"/>
      <dgm:spPr/>
    </dgm:pt>
    <dgm:pt modelId="{AE087858-07D2-40F5-B139-9609A42BE7E7}" type="pres">
      <dgm:prSet presAssocID="{2A0D3C01-168B-4900-9B26-9130A15BE074}" presName="img" presStyleLbl="fgImgPlace1" presStyleIdx="1" presStyleCnt="6"/>
      <dgm:spPr/>
    </dgm:pt>
    <dgm:pt modelId="{3752A9A9-0B1A-4B30-B24D-231D31FEA12C}" type="pres">
      <dgm:prSet presAssocID="{2A0D3C01-168B-4900-9B26-9130A15BE074}" presName="text" presStyleLbl="node1" presStyleIdx="1" presStyleCnt="6">
        <dgm:presLayoutVars>
          <dgm:bulletEnabled val="1"/>
        </dgm:presLayoutVars>
      </dgm:prSet>
      <dgm:spPr/>
    </dgm:pt>
    <dgm:pt modelId="{E8FD8323-7FB9-46CB-8F24-339570FA1E32}" type="pres">
      <dgm:prSet presAssocID="{E2183737-74F3-4F16-B861-CB968C65138A}" presName="spacer" presStyleCnt="0"/>
      <dgm:spPr/>
    </dgm:pt>
    <dgm:pt modelId="{53A718D0-C4D3-42CB-A3A9-E6235ECFFF76}" type="pres">
      <dgm:prSet presAssocID="{F47CCCE6-94F1-40BC-B5D4-0693F8F2DAEB}" presName="comp" presStyleCnt="0"/>
      <dgm:spPr/>
    </dgm:pt>
    <dgm:pt modelId="{7DB77478-A956-4228-977E-3AB440FBC210}" type="pres">
      <dgm:prSet presAssocID="{F47CCCE6-94F1-40BC-B5D4-0693F8F2DAEB}" presName="box" presStyleLbl="node1" presStyleIdx="2" presStyleCnt="6"/>
      <dgm:spPr/>
    </dgm:pt>
    <dgm:pt modelId="{1B8AFCC9-55B4-46A1-8E7D-BBB5A428A02B}" type="pres">
      <dgm:prSet presAssocID="{F47CCCE6-94F1-40BC-B5D4-0693F8F2DAEB}" presName="img" presStyleLbl="fgImgPlace1" presStyleIdx="2" presStyleCnt="6"/>
      <dgm:spPr/>
    </dgm:pt>
    <dgm:pt modelId="{A1C5DABC-D181-4FC6-9116-FA0BEDAEE952}" type="pres">
      <dgm:prSet presAssocID="{F47CCCE6-94F1-40BC-B5D4-0693F8F2DAEB}" presName="text" presStyleLbl="node1" presStyleIdx="2" presStyleCnt="6">
        <dgm:presLayoutVars>
          <dgm:bulletEnabled val="1"/>
        </dgm:presLayoutVars>
      </dgm:prSet>
      <dgm:spPr/>
    </dgm:pt>
    <dgm:pt modelId="{B503E84D-AC13-4EDA-869A-92C51D6AE67F}" type="pres">
      <dgm:prSet presAssocID="{DC0C5138-6469-429D-9E93-1E31DF3C9D49}" presName="spacer" presStyleCnt="0"/>
      <dgm:spPr/>
    </dgm:pt>
    <dgm:pt modelId="{DAB7F826-5AE9-4132-A77B-457104919B8B}" type="pres">
      <dgm:prSet presAssocID="{7486024D-5ABB-42D8-A6C8-6D5DF563A97B}" presName="comp" presStyleCnt="0"/>
      <dgm:spPr/>
    </dgm:pt>
    <dgm:pt modelId="{CFE14790-E212-47AB-9EF0-2510E9C9E5D1}" type="pres">
      <dgm:prSet presAssocID="{7486024D-5ABB-42D8-A6C8-6D5DF563A97B}" presName="box" presStyleLbl="node1" presStyleIdx="3" presStyleCnt="6"/>
      <dgm:spPr/>
    </dgm:pt>
    <dgm:pt modelId="{1D53EE2E-CF7E-40B8-A898-96FA79D7EB73}" type="pres">
      <dgm:prSet presAssocID="{7486024D-5ABB-42D8-A6C8-6D5DF563A97B}" presName="img" presStyleLbl="fgImgPlace1" presStyleIdx="3" presStyleCnt="6"/>
      <dgm:spPr/>
    </dgm:pt>
    <dgm:pt modelId="{B1977F55-8DC6-4FD5-B864-DCC2368019BF}" type="pres">
      <dgm:prSet presAssocID="{7486024D-5ABB-42D8-A6C8-6D5DF563A97B}" presName="text" presStyleLbl="node1" presStyleIdx="3" presStyleCnt="6">
        <dgm:presLayoutVars>
          <dgm:bulletEnabled val="1"/>
        </dgm:presLayoutVars>
      </dgm:prSet>
      <dgm:spPr/>
    </dgm:pt>
    <dgm:pt modelId="{E04B1AC7-93D7-47BD-91CB-FF5F66142A50}" type="pres">
      <dgm:prSet presAssocID="{5315A3E2-735E-4292-9FE1-5209F8ACAF79}" presName="spacer" presStyleCnt="0"/>
      <dgm:spPr/>
    </dgm:pt>
    <dgm:pt modelId="{998F8526-979E-493C-9512-12C489D7DFC1}" type="pres">
      <dgm:prSet presAssocID="{3ECB87B1-69F7-4D32-9A77-05BAF744CC6B}" presName="comp" presStyleCnt="0"/>
      <dgm:spPr/>
    </dgm:pt>
    <dgm:pt modelId="{90B6F547-60F9-4419-940B-90354DC806A2}" type="pres">
      <dgm:prSet presAssocID="{3ECB87B1-69F7-4D32-9A77-05BAF744CC6B}" presName="box" presStyleLbl="node1" presStyleIdx="4" presStyleCnt="6"/>
      <dgm:spPr/>
    </dgm:pt>
    <dgm:pt modelId="{BEE078A4-51D9-4187-BAE3-BF3B3AFCFD46}" type="pres">
      <dgm:prSet presAssocID="{3ECB87B1-69F7-4D32-9A77-05BAF744CC6B}" presName="img" presStyleLbl="fgImgPlace1" presStyleIdx="4" presStyleCnt="6"/>
      <dgm:spPr/>
    </dgm:pt>
    <dgm:pt modelId="{ACE35AE4-5DF6-40F6-947D-8FD283DF0736}" type="pres">
      <dgm:prSet presAssocID="{3ECB87B1-69F7-4D32-9A77-05BAF744CC6B}" presName="text" presStyleLbl="node1" presStyleIdx="4" presStyleCnt="6">
        <dgm:presLayoutVars>
          <dgm:bulletEnabled val="1"/>
        </dgm:presLayoutVars>
      </dgm:prSet>
      <dgm:spPr/>
    </dgm:pt>
    <dgm:pt modelId="{B19C7087-23DC-43F6-8B65-04216B13D026}" type="pres">
      <dgm:prSet presAssocID="{945787B9-E744-47FA-9112-E1197D74782E}" presName="spacer" presStyleCnt="0"/>
      <dgm:spPr/>
    </dgm:pt>
    <dgm:pt modelId="{9140CB08-3C7B-46B1-BD88-237F4072C5EC}" type="pres">
      <dgm:prSet presAssocID="{FA2F8FBB-BE4B-4A67-97C3-A95F3886D0F4}" presName="comp" presStyleCnt="0"/>
      <dgm:spPr/>
    </dgm:pt>
    <dgm:pt modelId="{CF3DF400-CDFF-420A-9CAC-55F77C391940}" type="pres">
      <dgm:prSet presAssocID="{FA2F8FBB-BE4B-4A67-97C3-A95F3886D0F4}" presName="box" presStyleLbl="node1" presStyleIdx="5" presStyleCnt="6"/>
      <dgm:spPr/>
    </dgm:pt>
    <dgm:pt modelId="{6FA89021-5747-4F0E-BDF0-273E004D7C71}" type="pres">
      <dgm:prSet presAssocID="{FA2F8FBB-BE4B-4A67-97C3-A95F3886D0F4}" presName="img" presStyleLbl="fgImgPlace1" presStyleIdx="5" presStyleCnt="6"/>
      <dgm:spPr>
        <a:blipFill rotWithShape="1">
          <a:blip xmlns:r="http://schemas.openxmlformats.org/officeDocument/2006/relationships" r:embed="rId2"/>
          <a:srcRect/>
          <a:stretch>
            <a:fillRect t="-9000" b="-9000"/>
          </a:stretch>
        </a:blipFill>
      </dgm:spPr>
    </dgm:pt>
    <dgm:pt modelId="{1B0AE03B-529A-4C29-8404-8B07BB3C520B}" type="pres">
      <dgm:prSet presAssocID="{FA2F8FBB-BE4B-4A67-97C3-A95F3886D0F4}" presName="text" presStyleLbl="node1" presStyleIdx="5" presStyleCnt="6">
        <dgm:presLayoutVars>
          <dgm:bulletEnabled val="1"/>
        </dgm:presLayoutVars>
      </dgm:prSet>
      <dgm:spPr/>
    </dgm:pt>
  </dgm:ptLst>
  <dgm:cxnLst>
    <dgm:cxn modelId="{8301E71F-6919-42EB-B2FC-A5713FB04D60}" type="presOf" srcId="{2A0D3C01-168B-4900-9B26-9130A15BE074}" destId="{8ED16D6D-FF95-4CF3-8060-B5C4E4B90B6A}" srcOrd="0" destOrd="0" presId="urn:microsoft.com/office/officeart/2005/8/layout/vList4"/>
    <dgm:cxn modelId="{80C5A622-D93B-421C-9792-9C482A6C89A8}" type="presOf" srcId="{F47CCCE6-94F1-40BC-B5D4-0693F8F2DAEB}" destId="{A1C5DABC-D181-4FC6-9116-FA0BEDAEE952}" srcOrd="1" destOrd="0" presId="urn:microsoft.com/office/officeart/2005/8/layout/vList4"/>
    <dgm:cxn modelId="{89438B39-9A34-4222-8FDC-3A28CDEE3B3F}" type="presOf" srcId="{3ECB87B1-69F7-4D32-9A77-05BAF744CC6B}" destId="{90B6F547-60F9-4419-940B-90354DC806A2}" srcOrd="0" destOrd="0" presId="urn:microsoft.com/office/officeart/2005/8/layout/vList4"/>
    <dgm:cxn modelId="{8B6AD35E-ADA5-41C5-8B3F-64DB0102CE31}" srcId="{038CEB97-F243-48C8-A7BE-2343DAD537DF}" destId="{2A0D3C01-168B-4900-9B26-9130A15BE074}" srcOrd="1" destOrd="0" parTransId="{2C263C64-CC0E-4D89-B270-375D307E0A1A}" sibTransId="{E2183737-74F3-4F16-B861-CB968C65138A}"/>
    <dgm:cxn modelId="{67B92B70-0DBC-42B9-9E2D-8D9F48D21BE9}" srcId="{038CEB97-F243-48C8-A7BE-2343DAD537DF}" destId="{3ECB87B1-69F7-4D32-9A77-05BAF744CC6B}" srcOrd="4" destOrd="0" parTransId="{443FA175-BD55-42F0-B85E-CEF2D3C11760}" sibTransId="{945787B9-E744-47FA-9112-E1197D74782E}"/>
    <dgm:cxn modelId="{4BEBD073-158C-47B9-A056-F299418B846F}" srcId="{038CEB97-F243-48C8-A7BE-2343DAD537DF}" destId="{FA2F8FBB-BE4B-4A67-97C3-A95F3886D0F4}" srcOrd="5" destOrd="0" parTransId="{655F32D8-689C-4C2D-A8DF-80FFBEC067E3}" sibTransId="{40F32220-EE80-4CE3-B723-1220BD82CDDD}"/>
    <dgm:cxn modelId="{0429B685-B92B-477E-AEA3-54568608F2F3}" type="presOf" srcId="{7486024D-5ABB-42D8-A6C8-6D5DF563A97B}" destId="{CFE14790-E212-47AB-9EF0-2510E9C9E5D1}" srcOrd="0" destOrd="0" presId="urn:microsoft.com/office/officeart/2005/8/layout/vList4"/>
    <dgm:cxn modelId="{9BC6748A-8B9A-4CA8-B28F-720691D310C5}" type="presOf" srcId="{7D716369-0FA6-493E-AA57-AC394EBB114C}" destId="{CB02417E-9BBC-4D5E-88A6-5D40788F5C2B}" srcOrd="1" destOrd="0" presId="urn:microsoft.com/office/officeart/2005/8/layout/vList4"/>
    <dgm:cxn modelId="{CA03958F-9C3E-4077-8409-EB286AAA17DA}" type="presOf" srcId="{2A0D3C01-168B-4900-9B26-9130A15BE074}" destId="{3752A9A9-0B1A-4B30-B24D-231D31FEA12C}" srcOrd="1" destOrd="0" presId="urn:microsoft.com/office/officeart/2005/8/layout/vList4"/>
    <dgm:cxn modelId="{5C133397-2D57-4402-908F-236E9C9AEC6F}" srcId="{038CEB97-F243-48C8-A7BE-2343DAD537DF}" destId="{7D716369-0FA6-493E-AA57-AC394EBB114C}" srcOrd="0" destOrd="0" parTransId="{331BC11A-B735-475E-A6D6-F3E5B68D531D}" sibTransId="{E971B82C-4787-4561-84B4-1F9E59782B20}"/>
    <dgm:cxn modelId="{2C68FE9B-DA41-46B5-9CB3-071A83A1D849}" srcId="{038CEB97-F243-48C8-A7BE-2343DAD537DF}" destId="{7486024D-5ABB-42D8-A6C8-6D5DF563A97B}" srcOrd="3" destOrd="0" parTransId="{D2756876-93DF-42FD-83C7-42BA08534AED}" sibTransId="{5315A3E2-735E-4292-9FE1-5209F8ACAF79}"/>
    <dgm:cxn modelId="{9D8379C0-D542-4F7D-B9C1-5B07C9EA4749}" type="presOf" srcId="{3ECB87B1-69F7-4D32-9A77-05BAF744CC6B}" destId="{ACE35AE4-5DF6-40F6-947D-8FD283DF0736}" srcOrd="1" destOrd="0" presId="urn:microsoft.com/office/officeart/2005/8/layout/vList4"/>
    <dgm:cxn modelId="{21FF7BE2-B9AA-43A2-9DFC-FD27415CB5EE}" type="presOf" srcId="{7D716369-0FA6-493E-AA57-AC394EBB114C}" destId="{192805D7-D865-46D2-8246-FDF740692375}" srcOrd="0" destOrd="0" presId="urn:microsoft.com/office/officeart/2005/8/layout/vList4"/>
    <dgm:cxn modelId="{F775CFE7-EB2B-426F-A0BB-6F405E56F034}" type="presOf" srcId="{7486024D-5ABB-42D8-A6C8-6D5DF563A97B}" destId="{B1977F55-8DC6-4FD5-B864-DCC2368019BF}" srcOrd="1" destOrd="0" presId="urn:microsoft.com/office/officeart/2005/8/layout/vList4"/>
    <dgm:cxn modelId="{E8A2CDE8-420F-4B28-96B2-FAD413A0107C}" type="presOf" srcId="{F47CCCE6-94F1-40BC-B5D4-0693F8F2DAEB}" destId="{7DB77478-A956-4228-977E-3AB440FBC210}" srcOrd="0" destOrd="0" presId="urn:microsoft.com/office/officeart/2005/8/layout/vList4"/>
    <dgm:cxn modelId="{18739FEE-A6F5-47D9-A76C-936FBE3B230F}" type="presOf" srcId="{FA2F8FBB-BE4B-4A67-97C3-A95F3886D0F4}" destId="{1B0AE03B-529A-4C29-8404-8B07BB3C520B}" srcOrd="1" destOrd="0" presId="urn:microsoft.com/office/officeart/2005/8/layout/vList4"/>
    <dgm:cxn modelId="{AAACDAF7-C299-4D85-84A3-B25655CD3645}" type="presOf" srcId="{FA2F8FBB-BE4B-4A67-97C3-A95F3886D0F4}" destId="{CF3DF400-CDFF-420A-9CAC-55F77C391940}" srcOrd="0" destOrd="0" presId="urn:microsoft.com/office/officeart/2005/8/layout/vList4"/>
    <dgm:cxn modelId="{41D27EFB-55AE-4DE5-A827-41E9A30D454C}" type="presOf" srcId="{038CEB97-F243-48C8-A7BE-2343DAD537DF}" destId="{47371E2D-A058-477B-B873-8AA0D89FA980}" srcOrd="0" destOrd="0" presId="urn:microsoft.com/office/officeart/2005/8/layout/vList4"/>
    <dgm:cxn modelId="{104383FE-2A56-43F0-9BD5-84A905B88F0C}" srcId="{038CEB97-F243-48C8-A7BE-2343DAD537DF}" destId="{F47CCCE6-94F1-40BC-B5D4-0693F8F2DAEB}" srcOrd="2" destOrd="0" parTransId="{F019EB56-01AC-4ACA-ABA5-F8922D8FB83E}" sibTransId="{DC0C5138-6469-429D-9E93-1E31DF3C9D49}"/>
    <dgm:cxn modelId="{6DE3DA9D-83BD-4CE7-8FEE-FEFDF9D09C68}" type="presParOf" srcId="{47371E2D-A058-477B-B873-8AA0D89FA980}" destId="{A0AA47D6-9009-4352-A1DF-82B7B58B7E04}" srcOrd="0" destOrd="0" presId="urn:microsoft.com/office/officeart/2005/8/layout/vList4"/>
    <dgm:cxn modelId="{E4A66202-8A5B-4A12-807B-B2683DF07BAB}" type="presParOf" srcId="{A0AA47D6-9009-4352-A1DF-82B7B58B7E04}" destId="{192805D7-D865-46D2-8246-FDF740692375}" srcOrd="0" destOrd="0" presId="urn:microsoft.com/office/officeart/2005/8/layout/vList4"/>
    <dgm:cxn modelId="{71EDAA13-0720-413D-94ED-B85CA3903331}" type="presParOf" srcId="{A0AA47D6-9009-4352-A1DF-82B7B58B7E04}" destId="{67C7C590-F120-49CB-9B42-393426503443}" srcOrd="1" destOrd="0" presId="urn:microsoft.com/office/officeart/2005/8/layout/vList4"/>
    <dgm:cxn modelId="{927418CC-614C-4E45-92C8-AC3283430F1A}" type="presParOf" srcId="{A0AA47D6-9009-4352-A1DF-82B7B58B7E04}" destId="{CB02417E-9BBC-4D5E-88A6-5D40788F5C2B}" srcOrd="2" destOrd="0" presId="urn:microsoft.com/office/officeart/2005/8/layout/vList4"/>
    <dgm:cxn modelId="{4A8C7484-CB38-4437-BDDA-F3991075D0ED}" type="presParOf" srcId="{47371E2D-A058-477B-B873-8AA0D89FA980}" destId="{DF4089E1-67A9-4364-8FDE-7F0F64EB5AC4}" srcOrd="1" destOrd="0" presId="urn:microsoft.com/office/officeart/2005/8/layout/vList4"/>
    <dgm:cxn modelId="{A47B4E04-4A59-43BB-9E24-36F09F073E7D}" type="presParOf" srcId="{47371E2D-A058-477B-B873-8AA0D89FA980}" destId="{354E5164-BC1B-4FE1-A9D0-E4ACD7A8F343}" srcOrd="2" destOrd="0" presId="urn:microsoft.com/office/officeart/2005/8/layout/vList4"/>
    <dgm:cxn modelId="{EBF47D51-2646-4AFB-A715-CC3AB8044471}" type="presParOf" srcId="{354E5164-BC1B-4FE1-A9D0-E4ACD7A8F343}" destId="{8ED16D6D-FF95-4CF3-8060-B5C4E4B90B6A}" srcOrd="0" destOrd="0" presId="urn:microsoft.com/office/officeart/2005/8/layout/vList4"/>
    <dgm:cxn modelId="{979AB2E8-4E72-40AB-BBFA-CDDE5DC6827A}" type="presParOf" srcId="{354E5164-BC1B-4FE1-A9D0-E4ACD7A8F343}" destId="{AE087858-07D2-40F5-B139-9609A42BE7E7}" srcOrd="1" destOrd="0" presId="urn:microsoft.com/office/officeart/2005/8/layout/vList4"/>
    <dgm:cxn modelId="{C1575D14-656C-48D8-BAA2-C54CE12FE1A3}" type="presParOf" srcId="{354E5164-BC1B-4FE1-A9D0-E4ACD7A8F343}" destId="{3752A9A9-0B1A-4B30-B24D-231D31FEA12C}" srcOrd="2" destOrd="0" presId="urn:microsoft.com/office/officeart/2005/8/layout/vList4"/>
    <dgm:cxn modelId="{3E501BAD-DAD0-4FE1-84AE-D1B27CC1B4C9}" type="presParOf" srcId="{47371E2D-A058-477B-B873-8AA0D89FA980}" destId="{E8FD8323-7FB9-46CB-8F24-339570FA1E32}" srcOrd="3" destOrd="0" presId="urn:microsoft.com/office/officeart/2005/8/layout/vList4"/>
    <dgm:cxn modelId="{64950E18-D30A-4CEB-B3BD-80A146BC33BA}" type="presParOf" srcId="{47371E2D-A058-477B-B873-8AA0D89FA980}" destId="{53A718D0-C4D3-42CB-A3A9-E6235ECFFF76}" srcOrd="4" destOrd="0" presId="urn:microsoft.com/office/officeart/2005/8/layout/vList4"/>
    <dgm:cxn modelId="{1299A015-0F0D-48E5-A41D-C0BAC8011528}" type="presParOf" srcId="{53A718D0-C4D3-42CB-A3A9-E6235ECFFF76}" destId="{7DB77478-A956-4228-977E-3AB440FBC210}" srcOrd="0" destOrd="0" presId="urn:microsoft.com/office/officeart/2005/8/layout/vList4"/>
    <dgm:cxn modelId="{B7E39F90-6E7D-4B35-85C8-3B1CE1A06673}" type="presParOf" srcId="{53A718D0-C4D3-42CB-A3A9-E6235ECFFF76}" destId="{1B8AFCC9-55B4-46A1-8E7D-BBB5A428A02B}" srcOrd="1" destOrd="0" presId="urn:microsoft.com/office/officeart/2005/8/layout/vList4"/>
    <dgm:cxn modelId="{A711A518-D510-4A8D-BBDC-DF66CFFC3FF4}" type="presParOf" srcId="{53A718D0-C4D3-42CB-A3A9-E6235ECFFF76}" destId="{A1C5DABC-D181-4FC6-9116-FA0BEDAEE952}" srcOrd="2" destOrd="0" presId="urn:microsoft.com/office/officeart/2005/8/layout/vList4"/>
    <dgm:cxn modelId="{0396A34D-74E9-4AF0-83F9-3CF6798C355C}" type="presParOf" srcId="{47371E2D-A058-477B-B873-8AA0D89FA980}" destId="{B503E84D-AC13-4EDA-869A-92C51D6AE67F}" srcOrd="5" destOrd="0" presId="urn:microsoft.com/office/officeart/2005/8/layout/vList4"/>
    <dgm:cxn modelId="{EEA99CEF-76F8-43CD-9780-27DA860EE38C}" type="presParOf" srcId="{47371E2D-A058-477B-B873-8AA0D89FA980}" destId="{DAB7F826-5AE9-4132-A77B-457104919B8B}" srcOrd="6" destOrd="0" presId="urn:microsoft.com/office/officeart/2005/8/layout/vList4"/>
    <dgm:cxn modelId="{8047DFDA-38C1-4226-AE11-BBB0DF7ED843}" type="presParOf" srcId="{DAB7F826-5AE9-4132-A77B-457104919B8B}" destId="{CFE14790-E212-47AB-9EF0-2510E9C9E5D1}" srcOrd="0" destOrd="0" presId="urn:microsoft.com/office/officeart/2005/8/layout/vList4"/>
    <dgm:cxn modelId="{0D3606F7-8D69-4E9B-898D-29BEC304D8C6}" type="presParOf" srcId="{DAB7F826-5AE9-4132-A77B-457104919B8B}" destId="{1D53EE2E-CF7E-40B8-A898-96FA79D7EB73}" srcOrd="1" destOrd="0" presId="urn:microsoft.com/office/officeart/2005/8/layout/vList4"/>
    <dgm:cxn modelId="{F05FDA41-7304-4C1A-8356-D9E82F503ED3}" type="presParOf" srcId="{DAB7F826-5AE9-4132-A77B-457104919B8B}" destId="{B1977F55-8DC6-4FD5-B864-DCC2368019BF}" srcOrd="2" destOrd="0" presId="urn:microsoft.com/office/officeart/2005/8/layout/vList4"/>
    <dgm:cxn modelId="{5101E1C9-5516-4A49-BD97-F1761576648E}" type="presParOf" srcId="{47371E2D-A058-477B-B873-8AA0D89FA980}" destId="{E04B1AC7-93D7-47BD-91CB-FF5F66142A50}" srcOrd="7" destOrd="0" presId="urn:microsoft.com/office/officeart/2005/8/layout/vList4"/>
    <dgm:cxn modelId="{50FB18DA-201A-44FB-B3CA-9A1F2E665F8F}" type="presParOf" srcId="{47371E2D-A058-477B-B873-8AA0D89FA980}" destId="{998F8526-979E-493C-9512-12C489D7DFC1}" srcOrd="8" destOrd="0" presId="urn:microsoft.com/office/officeart/2005/8/layout/vList4"/>
    <dgm:cxn modelId="{E4D11F71-A8C0-4999-ACF5-3FA635A83BCD}" type="presParOf" srcId="{998F8526-979E-493C-9512-12C489D7DFC1}" destId="{90B6F547-60F9-4419-940B-90354DC806A2}" srcOrd="0" destOrd="0" presId="urn:microsoft.com/office/officeart/2005/8/layout/vList4"/>
    <dgm:cxn modelId="{AA467CC0-85ED-44F5-96F1-5639FF0B205C}" type="presParOf" srcId="{998F8526-979E-493C-9512-12C489D7DFC1}" destId="{BEE078A4-51D9-4187-BAE3-BF3B3AFCFD46}" srcOrd="1" destOrd="0" presId="urn:microsoft.com/office/officeart/2005/8/layout/vList4"/>
    <dgm:cxn modelId="{30FF75C8-CAE3-4E03-BF3B-3DCF2084758B}" type="presParOf" srcId="{998F8526-979E-493C-9512-12C489D7DFC1}" destId="{ACE35AE4-5DF6-40F6-947D-8FD283DF0736}" srcOrd="2" destOrd="0" presId="urn:microsoft.com/office/officeart/2005/8/layout/vList4"/>
    <dgm:cxn modelId="{E4B30817-AF47-4636-A66E-EA59D05B6149}" type="presParOf" srcId="{47371E2D-A058-477B-B873-8AA0D89FA980}" destId="{B19C7087-23DC-43F6-8B65-04216B13D026}" srcOrd="9" destOrd="0" presId="urn:microsoft.com/office/officeart/2005/8/layout/vList4"/>
    <dgm:cxn modelId="{E9F23235-2502-4B12-94A0-487F91C9C591}" type="presParOf" srcId="{47371E2D-A058-477B-B873-8AA0D89FA980}" destId="{9140CB08-3C7B-46B1-BD88-237F4072C5EC}" srcOrd="10" destOrd="0" presId="urn:microsoft.com/office/officeart/2005/8/layout/vList4"/>
    <dgm:cxn modelId="{A93D1630-D441-4226-BDB9-9AE516F01F35}" type="presParOf" srcId="{9140CB08-3C7B-46B1-BD88-237F4072C5EC}" destId="{CF3DF400-CDFF-420A-9CAC-55F77C391940}" srcOrd="0" destOrd="0" presId="urn:microsoft.com/office/officeart/2005/8/layout/vList4"/>
    <dgm:cxn modelId="{DB8BB204-80D2-4FCD-B910-75E972EA5418}" type="presParOf" srcId="{9140CB08-3C7B-46B1-BD88-237F4072C5EC}" destId="{6FA89021-5747-4F0E-BDF0-273E004D7C71}" srcOrd="1" destOrd="0" presId="urn:microsoft.com/office/officeart/2005/8/layout/vList4"/>
    <dgm:cxn modelId="{A02615EA-3066-4C0B-8798-42E5661B31EE}" type="presParOf" srcId="{9140CB08-3C7B-46B1-BD88-237F4072C5EC}" destId="{1B0AE03B-529A-4C29-8404-8B07BB3C520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2C7542-A234-4E6F-A7D7-4EA4C002028B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2FB908-1ECE-434A-91CE-8236C1DC5BF7}">
      <dgm:prSet phldrT="[Κείμενο]"/>
      <dgm:spPr>
        <a:solidFill>
          <a:srgbClr val="683064"/>
        </a:solidFill>
      </dgm:spPr>
      <dgm:t>
        <a:bodyPr/>
        <a:lstStyle/>
        <a:p>
          <a:r>
            <a:rPr lang="el-GR" dirty="0"/>
            <a:t>Αμάξωμα</a:t>
          </a:r>
          <a:endParaRPr lang="en-US" dirty="0"/>
        </a:p>
      </dgm:t>
    </dgm:pt>
    <dgm:pt modelId="{B58C4E91-5CBC-43AE-9FA5-25A8765C7336}" type="parTrans" cxnId="{F4028901-8523-4D0D-9A7A-925D5DC5BE0A}">
      <dgm:prSet/>
      <dgm:spPr/>
      <dgm:t>
        <a:bodyPr/>
        <a:lstStyle/>
        <a:p>
          <a:endParaRPr lang="en-US"/>
        </a:p>
      </dgm:t>
    </dgm:pt>
    <dgm:pt modelId="{120B9940-FAA1-4B2D-907E-EB366CABD751}" type="sibTrans" cxnId="{F4028901-8523-4D0D-9A7A-925D5DC5BE0A}">
      <dgm:prSet/>
      <dgm:spPr/>
      <dgm:t>
        <a:bodyPr/>
        <a:lstStyle/>
        <a:p>
          <a:endParaRPr lang="en-US"/>
        </a:p>
      </dgm:t>
    </dgm:pt>
    <dgm:pt modelId="{92C24E5C-FF8B-4B9B-9776-9382665459B8}">
      <dgm:prSet phldrT="[Κείμενο]"/>
      <dgm:spPr>
        <a:solidFill>
          <a:srgbClr val="683064"/>
        </a:solidFill>
      </dgm:spPr>
      <dgm:t>
        <a:bodyPr/>
        <a:lstStyle/>
        <a:p>
          <a:r>
            <a:rPr lang="el-GR" dirty="0"/>
            <a:t>Πλαίσιο</a:t>
          </a:r>
          <a:endParaRPr lang="en-US" dirty="0"/>
        </a:p>
      </dgm:t>
    </dgm:pt>
    <dgm:pt modelId="{4C9923A3-6E1F-4F24-B7BD-C53498C439A8}" type="parTrans" cxnId="{4C3215BD-2FE7-43E0-8B58-22FAB76D4751}">
      <dgm:prSet/>
      <dgm:spPr/>
      <dgm:t>
        <a:bodyPr/>
        <a:lstStyle/>
        <a:p>
          <a:endParaRPr lang="en-US"/>
        </a:p>
      </dgm:t>
    </dgm:pt>
    <dgm:pt modelId="{3AEB277C-4EB5-4AFC-9914-BB0A9FB47DDE}" type="sibTrans" cxnId="{4C3215BD-2FE7-43E0-8B58-22FAB76D4751}">
      <dgm:prSet/>
      <dgm:spPr/>
      <dgm:t>
        <a:bodyPr/>
        <a:lstStyle/>
        <a:p>
          <a:endParaRPr lang="en-US"/>
        </a:p>
      </dgm:t>
    </dgm:pt>
    <dgm:pt modelId="{F3D5AE94-5549-42B5-8EE3-01A3599F96C8}" type="pres">
      <dgm:prSet presAssocID="{752C7542-A234-4E6F-A7D7-4EA4C002028B}" presName="Name0" presStyleCnt="0">
        <dgm:presLayoutVars>
          <dgm:dir/>
          <dgm:resizeHandles val="exact"/>
        </dgm:presLayoutVars>
      </dgm:prSet>
      <dgm:spPr/>
    </dgm:pt>
    <dgm:pt modelId="{F1C1DA22-CAA0-4486-80EE-BB4DBDFA29D9}" type="pres">
      <dgm:prSet presAssocID="{752C7542-A234-4E6F-A7D7-4EA4C002028B}" presName="bkgdShp" presStyleLbl="alignAccFollowNode1" presStyleIdx="0" presStyleCnt="1" custScaleY="163016" custLinFactNeighborX="328" custLinFactNeighborY="503"/>
      <dgm:spPr>
        <a:solidFill>
          <a:srgbClr val="683064">
            <a:alpha val="90000"/>
          </a:srgbClr>
        </a:solidFill>
      </dgm:spPr>
    </dgm:pt>
    <dgm:pt modelId="{D30ABD67-6921-45CB-9A59-70AD1E9F3D2A}" type="pres">
      <dgm:prSet presAssocID="{752C7542-A234-4E6F-A7D7-4EA4C002028B}" presName="linComp" presStyleCnt="0"/>
      <dgm:spPr/>
    </dgm:pt>
    <dgm:pt modelId="{FA3A6F5B-512D-4C40-9D55-1271D8577E60}" type="pres">
      <dgm:prSet presAssocID="{7D2FB908-1ECE-434A-91CE-8236C1DC5BF7}" presName="compNode" presStyleCnt="0"/>
      <dgm:spPr/>
    </dgm:pt>
    <dgm:pt modelId="{A2FD26A4-CBDD-4D1D-910F-598F71586C03}" type="pres">
      <dgm:prSet presAssocID="{7D2FB908-1ECE-434A-91CE-8236C1DC5BF7}" presName="node" presStyleLbl="node1" presStyleIdx="0" presStyleCnt="2" custScaleX="102801" custScaleY="61506" custLinFactNeighborX="-635" custLinFactNeighborY="-2179">
        <dgm:presLayoutVars>
          <dgm:bulletEnabled val="1"/>
        </dgm:presLayoutVars>
      </dgm:prSet>
      <dgm:spPr/>
    </dgm:pt>
    <dgm:pt modelId="{DA9FE4A2-56AC-4D25-82A2-7387312F2C81}" type="pres">
      <dgm:prSet presAssocID="{7D2FB908-1ECE-434A-91CE-8236C1DC5BF7}" presName="invisiNode" presStyleLbl="node1" presStyleIdx="0" presStyleCnt="2"/>
      <dgm:spPr/>
    </dgm:pt>
    <dgm:pt modelId="{D68824C0-79FE-45D5-8E6B-9015F3AF2CDA}" type="pres">
      <dgm:prSet presAssocID="{7D2FB908-1ECE-434A-91CE-8236C1DC5BF7}" presName="imagNode" presStyleLbl="fgImgPlace1" presStyleIdx="0" presStyleCnt="2" custScaleY="114402"/>
      <dgm:spPr/>
    </dgm:pt>
    <dgm:pt modelId="{1C4B8F47-B4F0-4B75-AB2F-1BCD1C1F7EA9}" type="pres">
      <dgm:prSet presAssocID="{120B9940-FAA1-4B2D-907E-EB366CABD751}" presName="sibTrans" presStyleLbl="sibTrans2D1" presStyleIdx="0" presStyleCnt="0"/>
      <dgm:spPr/>
    </dgm:pt>
    <dgm:pt modelId="{C3D063F3-AA4C-45C7-8D86-D49F4731CEB5}" type="pres">
      <dgm:prSet presAssocID="{92C24E5C-FF8B-4B9B-9776-9382665459B8}" presName="compNode" presStyleCnt="0"/>
      <dgm:spPr/>
    </dgm:pt>
    <dgm:pt modelId="{3C0DD408-C418-45D5-9C37-ABA963FA4F4C}" type="pres">
      <dgm:prSet presAssocID="{92C24E5C-FF8B-4B9B-9776-9382665459B8}" presName="node" presStyleLbl="node1" presStyleIdx="1" presStyleCnt="2" custScaleY="60466" custLinFactNeighborX="-403" custLinFactNeighborY="-3014">
        <dgm:presLayoutVars>
          <dgm:bulletEnabled val="1"/>
        </dgm:presLayoutVars>
      </dgm:prSet>
      <dgm:spPr/>
    </dgm:pt>
    <dgm:pt modelId="{FC532F68-2273-450E-856F-4386270E16FC}" type="pres">
      <dgm:prSet presAssocID="{92C24E5C-FF8B-4B9B-9776-9382665459B8}" presName="invisiNode" presStyleLbl="node1" presStyleIdx="1" presStyleCnt="2"/>
      <dgm:spPr/>
    </dgm:pt>
    <dgm:pt modelId="{98436E50-F43A-41C4-AC3F-9F32D9D5DD34}" type="pres">
      <dgm:prSet presAssocID="{92C24E5C-FF8B-4B9B-9776-9382665459B8}" presName="imagNode" presStyleLbl="fgImgPlace1" presStyleIdx="1" presStyleCnt="2" custLinFactNeighborY="1037"/>
      <dgm:spPr/>
    </dgm:pt>
  </dgm:ptLst>
  <dgm:cxnLst>
    <dgm:cxn modelId="{F4028901-8523-4D0D-9A7A-925D5DC5BE0A}" srcId="{752C7542-A234-4E6F-A7D7-4EA4C002028B}" destId="{7D2FB908-1ECE-434A-91CE-8236C1DC5BF7}" srcOrd="0" destOrd="0" parTransId="{B58C4E91-5CBC-43AE-9FA5-25A8765C7336}" sibTransId="{120B9940-FAA1-4B2D-907E-EB366CABD751}"/>
    <dgm:cxn modelId="{F814CE0F-0E84-4153-AAA8-CF93CD2C3358}" type="presOf" srcId="{7D2FB908-1ECE-434A-91CE-8236C1DC5BF7}" destId="{A2FD26A4-CBDD-4D1D-910F-598F71586C03}" srcOrd="0" destOrd="0" presId="urn:microsoft.com/office/officeart/2005/8/layout/pList2"/>
    <dgm:cxn modelId="{83035086-203F-48AF-8D26-C8A2D7EB71B1}" type="presOf" srcId="{752C7542-A234-4E6F-A7D7-4EA4C002028B}" destId="{F3D5AE94-5549-42B5-8EE3-01A3599F96C8}" srcOrd="0" destOrd="0" presId="urn:microsoft.com/office/officeart/2005/8/layout/pList2"/>
    <dgm:cxn modelId="{4C3215BD-2FE7-43E0-8B58-22FAB76D4751}" srcId="{752C7542-A234-4E6F-A7D7-4EA4C002028B}" destId="{92C24E5C-FF8B-4B9B-9776-9382665459B8}" srcOrd="1" destOrd="0" parTransId="{4C9923A3-6E1F-4F24-B7BD-C53498C439A8}" sibTransId="{3AEB277C-4EB5-4AFC-9914-BB0A9FB47DDE}"/>
    <dgm:cxn modelId="{7E5F27DF-3B80-4F69-9FD8-9FE6045417BA}" type="presOf" srcId="{92C24E5C-FF8B-4B9B-9776-9382665459B8}" destId="{3C0DD408-C418-45D5-9C37-ABA963FA4F4C}" srcOrd="0" destOrd="0" presId="urn:microsoft.com/office/officeart/2005/8/layout/pList2"/>
    <dgm:cxn modelId="{69D184E2-7789-4E21-9EC8-868514A40512}" type="presOf" srcId="{120B9940-FAA1-4B2D-907E-EB366CABD751}" destId="{1C4B8F47-B4F0-4B75-AB2F-1BCD1C1F7EA9}" srcOrd="0" destOrd="0" presId="urn:microsoft.com/office/officeart/2005/8/layout/pList2"/>
    <dgm:cxn modelId="{7EAF581C-CE87-4CC4-8DE3-D182D00698B8}" type="presParOf" srcId="{F3D5AE94-5549-42B5-8EE3-01A3599F96C8}" destId="{F1C1DA22-CAA0-4486-80EE-BB4DBDFA29D9}" srcOrd="0" destOrd="0" presId="urn:microsoft.com/office/officeart/2005/8/layout/pList2"/>
    <dgm:cxn modelId="{A43E26E5-2F4A-43B0-8D42-5D41920C80BB}" type="presParOf" srcId="{F3D5AE94-5549-42B5-8EE3-01A3599F96C8}" destId="{D30ABD67-6921-45CB-9A59-70AD1E9F3D2A}" srcOrd="1" destOrd="0" presId="urn:microsoft.com/office/officeart/2005/8/layout/pList2"/>
    <dgm:cxn modelId="{DEE121BD-54D5-409A-8512-C10F5E3DE9FF}" type="presParOf" srcId="{D30ABD67-6921-45CB-9A59-70AD1E9F3D2A}" destId="{FA3A6F5B-512D-4C40-9D55-1271D8577E60}" srcOrd="0" destOrd="0" presId="urn:microsoft.com/office/officeart/2005/8/layout/pList2"/>
    <dgm:cxn modelId="{949D49B9-1F7F-48CE-AC7B-58D78E204023}" type="presParOf" srcId="{FA3A6F5B-512D-4C40-9D55-1271D8577E60}" destId="{A2FD26A4-CBDD-4D1D-910F-598F71586C03}" srcOrd="0" destOrd="0" presId="urn:microsoft.com/office/officeart/2005/8/layout/pList2"/>
    <dgm:cxn modelId="{27520F94-2783-4EAB-BDA9-199D5AC16774}" type="presParOf" srcId="{FA3A6F5B-512D-4C40-9D55-1271D8577E60}" destId="{DA9FE4A2-56AC-4D25-82A2-7387312F2C81}" srcOrd="1" destOrd="0" presId="urn:microsoft.com/office/officeart/2005/8/layout/pList2"/>
    <dgm:cxn modelId="{8A32C3D2-2FAC-4C0E-96C1-2507036C307D}" type="presParOf" srcId="{FA3A6F5B-512D-4C40-9D55-1271D8577E60}" destId="{D68824C0-79FE-45D5-8E6B-9015F3AF2CDA}" srcOrd="2" destOrd="0" presId="urn:microsoft.com/office/officeart/2005/8/layout/pList2"/>
    <dgm:cxn modelId="{5F4FA593-A453-45A5-B4D1-136BD870B3F1}" type="presParOf" srcId="{D30ABD67-6921-45CB-9A59-70AD1E9F3D2A}" destId="{1C4B8F47-B4F0-4B75-AB2F-1BCD1C1F7EA9}" srcOrd="1" destOrd="0" presId="urn:microsoft.com/office/officeart/2005/8/layout/pList2"/>
    <dgm:cxn modelId="{B39C0E63-559A-4174-9304-B45F4EF586B1}" type="presParOf" srcId="{D30ABD67-6921-45CB-9A59-70AD1E9F3D2A}" destId="{C3D063F3-AA4C-45C7-8D86-D49F4731CEB5}" srcOrd="2" destOrd="0" presId="urn:microsoft.com/office/officeart/2005/8/layout/pList2"/>
    <dgm:cxn modelId="{0068C499-9900-4FA4-AA14-6906864E3B36}" type="presParOf" srcId="{C3D063F3-AA4C-45C7-8D86-D49F4731CEB5}" destId="{3C0DD408-C418-45D5-9C37-ABA963FA4F4C}" srcOrd="0" destOrd="0" presId="urn:microsoft.com/office/officeart/2005/8/layout/pList2"/>
    <dgm:cxn modelId="{5FFC7F42-FBF4-442A-8D5B-3EEBE5A27E7B}" type="presParOf" srcId="{C3D063F3-AA4C-45C7-8D86-D49F4731CEB5}" destId="{FC532F68-2273-450E-856F-4386270E16FC}" srcOrd="1" destOrd="0" presId="urn:microsoft.com/office/officeart/2005/8/layout/pList2"/>
    <dgm:cxn modelId="{4F829DBB-47C9-46F2-8163-33054C7DDFC1}" type="presParOf" srcId="{C3D063F3-AA4C-45C7-8D86-D49F4731CEB5}" destId="{98436E50-F43A-41C4-AC3F-9F32D9D5DD34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5F2FB3E-CDF5-4FD7-99BB-61BC866CA308}" type="doc">
      <dgm:prSet loTypeId="urn:microsoft.com/office/officeart/2005/8/layout/p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8A33897-1042-4541-8E9D-19A05300B46F}">
      <dgm:prSet phldrT="[Κείμενο]"/>
      <dgm:spPr/>
      <dgm:t>
        <a:bodyPr/>
        <a:lstStyle/>
        <a:p>
          <a:r>
            <a:rPr lang="el-GR" dirty="0"/>
            <a:t>Συμπλέκτης</a:t>
          </a:r>
          <a:endParaRPr lang="en-US" dirty="0"/>
        </a:p>
      </dgm:t>
    </dgm:pt>
    <dgm:pt modelId="{5B404709-8AFD-450D-AA11-462681D2CB81}" type="parTrans" cxnId="{8B2CBB5D-265C-44EC-915E-E402E8E09A03}">
      <dgm:prSet/>
      <dgm:spPr/>
      <dgm:t>
        <a:bodyPr/>
        <a:lstStyle/>
        <a:p>
          <a:endParaRPr lang="en-US"/>
        </a:p>
      </dgm:t>
    </dgm:pt>
    <dgm:pt modelId="{2A83FB9D-9779-4EB8-8614-D4D9F4B3CE51}" type="sibTrans" cxnId="{8B2CBB5D-265C-44EC-915E-E402E8E09A03}">
      <dgm:prSet/>
      <dgm:spPr/>
      <dgm:t>
        <a:bodyPr/>
        <a:lstStyle/>
        <a:p>
          <a:endParaRPr lang="en-US"/>
        </a:p>
      </dgm:t>
    </dgm:pt>
    <dgm:pt modelId="{C51CB07A-E86E-4C80-A52B-F0930DD6D573}">
      <dgm:prSet phldrT="[Κείμενο]"/>
      <dgm:spPr/>
      <dgm:t>
        <a:bodyPr/>
        <a:lstStyle/>
        <a:p>
          <a:pPr algn="l"/>
          <a:r>
            <a:rPr lang="el-GR" dirty="0"/>
            <a:t>Κιβώτιο ταχυτήτων </a:t>
          </a:r>
          <a:endParaRPr lang="en-US" dirty="0"/>
        </a:p>
      </dgm:t>
    </dgm:pt>
    <dgm:pt modelId="{0B549035-8802-49C9-A3D9-F7268D2085B6}" type="parTrans" cxnId="{CBE046B5-C97B-427B-8E48-4E10E457FC5A}">
      <dgm:prSet/>
      <dgm:spPr/>
      <dgm:t>
        <a:bodyPr/>
        <a:lstStyle/>
        <a:p>
          <a:endParaRPr lang="en-US"/>
        </a:p>
      </dgm:t>
    </dgm:pt>
    <dgm:pt modelId="{2660903F-F577-470A-BCC8-93D9E653F2B7}" type="sibTrans" cxnId="{CBE046B5-C97B-427B-8E48-4E10E457FC5A}">
      <dgm:prSet/>
      <dgm:spPr/>
      <dgm:t>
        <a:bodyPr/>
        <a:lstStyle/>
        <a:p>
          <a:endParaRPr lang="en-US"/>
        </a:p>
      </dgm:t>
    </dgm:pt>
    <dgm:pt modelId="{D6AC9939-0DC0-4B96-AFD4-D8B3F7DE7885}">
      <dgm:prSet phldrT="[Κείμενο]"/>
      <dgm:spPr/>
      <dgm:t>
        <a:bodyPr/>
        <a:lstStyle/>
        <a:p>
          <a:r>
            <a:rPr lang="el-GR" dirty="0"/>
            <a:t>Διαφορικό </a:t>
          </a:r>
          <a:endParaRPr lang="en-US" dirty="0"/>
        </a:p>
      </dgm:t>
    </dgm:pt>
    <dgm:pt modelId="{48F95FEF-9BF1-4036-936B-8599B728F304}" type="parTrans" cxnId="{D2174186-22E7-4C16-B211-CEDDB3583B60}">
      <dgm:prSet/>
      <dgm:spPr/>
      <dgm:t>
        <a:bodyPr/>
        <a:lstStyle/>
        <a:p>
          <a:endParaRPr lang="en-US"/>
        </a:p>
      </dgm:t>
    </dgm:pt>
    <dgm:pt modelId="{A2F57172-B421-40FC-A5F8-7EFDA0E2B1E0}" type="sibTrans" cxnId="{D2174186-22E7-4C16-B211-CEDDB3583B60}">
      <dgm:prSet/>
      <dgm:spPr/>
      <dgm:t>
        <a:bodyPr/>
        <a:lstStyle/>
        <a:p>
          <a:endParaRPr lang="en-US"/>
        </a:p>
      </dgm:t>
    </dgm:pt>
    <dgm:pt modelId="{9B14F2AE-FF0B-4413-81F2-918CE44878FD}" type="pres">
      <dgm:prSet presAssocID="{95F2FB3E-CDF5-4FD7-99BB-61BC866CA308}" presName="Name0" presStyleCnt="0">
        <dgm:presLayoutVars>
          <dgm:dir/>
          <dgm:resizeHandles val="exact"/>
        </dgm:presLayoutVars>
      </dgm:prSet>
      <dgm:spPr/>
    </dgm:pt>
    <dgm:pt modelId="{2DF7C274-55F0-44F5-9E0F-F78EEC29F93C}" type="pres">
      <dgm:prSet presAssocID="{95F2FB3E-CDF5-4FD7-99BB-61BC866CA308}" presName="bkgdShp" presStyleLbl="alignAccFollowNode1" presStyleIdx="0" presStyleCnt="1" custLinFactNeighborY="758"/>
      <dgm:spPr/>
    </dgm:pt>
    <dgm:pt modelId="{7165B7AC-A31A-4E65-BCA1-8B2345531D07}" type="pres">
      <dgm:prSet presAssocID="{95F2FB3E-CDF5-4FD7-99BB-61BC866CA308}" presName="linComp" presStyleCnt="0"/>
      <dgm:spPr/>
    </dgm:pt>
    <dgm:pt modelId="{7A128EDC-AA4E-4EC3-B5ED-0BC63625102F}" type="pres">
      <dgm:prSet presAssocID="{78A33897-1042-4541-8E9D-19A05300B46F}" presName="compNode" presStyleCnt="0"/>
      <dgm:spPr/>
    </dgm:pt>
    <dgm:pt modelId="{4828E394-C835-46D7-BB67-47CD8564D418}" type="pres">
      <dgm:prSet presAssocID="{78A33897-1042-4541-8E9D-19A05300B46F}" presName="node" presStyleLbl="node1" presStyleIdx="0" presStyleCnt="3">
        <dgm:presLayoutVars>
          <dgm:bulletEnabled val="1"/>
        </dgm:presLayoutVars>
      </dgm:prSet>
      <dgm:spPr/>
    </dgm:pt>
    <dgm:pt modelId="{0920805D-FA28-467D-A198-BAA3439C70FF}" type="pres">
      <dgm:prSet presAssocID="{78A33897-1042-4541-8E9D-19A05300B46F}" presName="invisiNode" presStyleLbl="node1" presStyleIdx="0" presStyleCnt="3"/>
      <dgm:spPr/>
    </dgm:pt>
    <dgm:pt modelId="{04495160-2F4D-4624-8F05-2F8741BE6500}" type="pres">
      <dgm:prSet presAssocID="{78A33897-1042-4541-8E9D-19A05300B46F}" presName="imagNod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9000" b="-9000"/>
          </a:stretch>
        </a:blipFill>
      </dgm:spPr>
    </dgm:pt>
    <dgm:pt modelId="{63FA8C54-2DBB-4C5E-ADCA-2CC9F22FA12D}" type="pres">
      <dgm:prSet presAssocID="{2A83FB9D-9779-4EB8-8614-D4D9F4B3CE51}" presName="sibTrans" presStyleLbl="sibTrans2D1" presStyleIdx="0" presStyleCnt="0"/>
      <dgm:spPr/>
    </dgm:pt>
    <dgm:pt modelId="{AADF69C1-8E27-4AAD-9359-880A41D376C7}" type="pres">
      <dgm:prSet presAssocID="{C51CB07A-E86E-4C80-A52B-F0930DD6D573}" presName="compNode" presStyleCnt="0"/>
      <dgm:spPr/>
    </dgm:pt>
    <dgm:pt modelId="{04EE38C5-D854-4803-A623-A9CFD90C81EC}" type="pres">
      <dgm:prSet presAssocID="{C51CB07A-E86E-4C80-A52B-F0930DD6D573}" presName="node" presStyleLbl="node1" presStyleIdx="1" presStyleCnt="3">
        <dgm:presLayoutVars>
          <dgm:bulletEnabled val="1"/>
        </dgm:presLayoutVars>
      </dgm:prSet>
      <dgm:spPr/>
    </dgm:pt>
    <dgm:pt modelId="{33BFE25C-0CAC-42A1-B0C4-A3374DCAC7B0}" type="pres">
      <dgm:prSet presAssocID="{C51CB07A-E86E-4C80-A52B-F0930DD6D573}" presName="invisiNode" presStyleLbl="node1" presStyleIdx="1" presStyleCnt="3"/>
      <dgm:spPr/>
    </dgm:pt>
    <dgm:pt modelId="{556A496E-48C1-4AE8-A137-90B27758A7B2}" type="pres">
      <dgm:prSet presAssocID="{C51CB07A-E86E-4C80-A52B-F0930DD6D573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9000" b="-9000"/>
          </a:stretch>
        </a:blipFill>
      </dgm:spPr>
    </dgm:pt>
    <dgm:pt modelId="{480042AD-AF15-40EA-848C-55480CAD641D}" type="pres">
      <dgm:prSet presAssocID="{2660903F-F577-470A-BCC8-93D9E653F2B7}" presName="sibTrans" presStyleLbl="sibTrans2D1" presStyleIdx="0" presStyleCnt="0"/>
      <dgm:spPr/>
    </dgm:pt>
    <dgm:pt modelId="{541CC7E2-47F1-4E43-928C-4A79D8223FA7}" type="pres">
      <dgm:prSet presAssocID="{D6AC9939-0DC0-4B96-AFD4-D8B3F7DE7885}" presName="compNode" presStyleCnt="0"/>
      <dgm:spPr/>
    </dgm:pt>
    <dgm:pt modelId="{6DA29264-9FE6-467B-83DB-BAE3CA2AB163}" type="pres">
      <dgm:prSet presAssocID="{D6AC9939-0DC0-4B96-AFD4-D8B3F7DE7885}" presName="node" presStyleLbl="node1" presStyleIdx="2" presStyleCnt="3">
        <dgm:presLayoutVars>
          <dgm:bulletEnabled val="1"/>
        </dgm:presLayoutVars>
      </dgm:prSet>
      <dgm:spPr/>
    </dgm:pt>
    <dgm:pt modelId="{8B42F8FA-348A-4739-A25D-369B284CABFC}" type="pres">
      <dgm:prSet presAssocID="{D6AC9939-0DC0-4B96-AFD4-D8B3F7DE7885}" presName="invisiNode" presStyleLbl="node1" presStyleIdx="2" presStyleCnt="3"/>
      <dgm:spPr/>
    </dgm:pt>
    <dgm:pt modelId="{E24D2D40-9459-41A5-9572-52AB7091F732}" type="pres">
      <dgm:prSet presAssocID="{D6AC9939-0DC0-4B96-AFD4-D8B3F7DE7885}" presName="imagNod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21000" b="-21000"/>
          </a:stretch>
        </a:blipFill>
      </dgm:spPr>
    </dgm:pt>
  </dgm:ptLst>
  <dgm:cxnLst>
    <dgm:cxn modelId="{F46FE10B-65FD-4299-9770-3B5150992982}" type="presOf" srcId="{2A83FB9D-9779-4EB8-8614-D4D9F4B3CE51}" destId="{63FA8C54-2DBB-4C5E-ADCA-2CC9F22FA12D}" srcOrd="0" destOrd="0" presId="urn:microsoft.com/office/officeart/2005/8/layout/pList2"/>
    <dgm:cxn modelId="{A16CC00E-7DCD-443D-A04F-30C8FD3CA925}" type="presOf" srcId="{D6AC9939-0DC0-4B96-AFD4-D8B3F7DE7885}" destId="{6DA29264-9FE6-467B-83DB-BAE3CA2AB163}" srcOrd="0" destOrd="0" presId="urn:microsoft.com/office/officeart/2005/8/layout/pList2"/>
    <dgm:cxn modelId="{9B6C002A-7D8D-4AE0-8E12-650DF86CCD32}" type="presOf" srcId="{78A33897-1042-4541-8E9D-19A05300B46F}" destId="{4828E394-C835-46D7-BB67-47CD8564D418}" srcOrd="0" destOrd="0" presId="urn:microsoft.com/office/officeart/2005/8/layout/pList2"/>
    <dgm:cxn modelId="{8B2CBB5D-265C-44EC-915E-E402E8E09A03}" srcId="{95F2FB3E-CDF5-4FD7-99BB-61BC866CA308}" destId="{78A33897-1042-4541-8E9D-19A05300B46F}" srcOrd="0" destOrd="0" parTransId="{5B404709-8AFD-450D-AA11-462681D2CB81}" sibTransId="{2A83FB9D-9779-4EB8-8614-D4D9F4B3CE51}"/>
    <dgm:cxn modelId="{B78BD07C-2FFF-4B07-9C8F-2D999BD43D84}" type="presOf" srcId="{2660903F-F577-470A-BCC8-93D9E653F2B7}" destId="{480042AD-AF15-40EA-848C-55480CAD641D}" srcOrd="0" destOrd="0" presId="urn:microsoft.com/office/officeart/2005/8/layout/pList2"/>
    <dgm:cxn modelId="{D2174186-22E7-4C16-B211-CEDDB3583B60}" srcId="{95F2FB3E-CDF5-4FD7-99BB-61BC866CA308}" destId="{D6AC9939-0DC0-4B96-AFD4-D8B3F7DE7885}" srcOrd="2" destOrd="0" parTransId="{48F95FEF-9BF1-4036-936B-8599B728F304}" sibTransId="{A2F57172-B421-40FC-A5F8-7EFDA0E2B1E0}"/>
    <dgm:cxn modelId="{426C299E-A79D-4986-91AB-E46CAD1EBC1E}" type="presOf" srcId="{C51CB07A-E86E-4C80-A52B-F0930DD6D573}" destId="{04EE38C5-D854-4803-A623-A9CFD90C81EC}" srcOrd="0" destOrd="0" presId="urn:microsoft.com/office/officeart/2005/8/layout/pList2"/>
    <dgm:cxn modelId="{F6C675A7-8D6B-4095-9A38-4BA792E640FB}" type="presOf" srcId="{95F2FB3E-CDF5-4FD7-99BB-61BC866CA308}" destId="{9B14F2AE-FF0B-4413-81F2-918CE44878FD}" srcOrd="0" destOrd="0" presId="urn:microsoft.com/office/officeart/2005/8/layout/pList2"/>
    <dgm:cxn modelId="{CBE046B5-C97B-427B-8E48-4E10E457FC5A}" srcId="{95F2FB3E-CDF5-4FD7-99BB-61BC866CA308}" destId="{C51CB07A-E86E-4C80-A52B-F0930DD6D573}" srcOrd="1" destOrd="0" parTransId="{0B549035-8802-49C9-A3D9-F7268D2085B6}" sibTransId="{2660903F-F577-470A-BCC8-93D9E653F2B7}"/>
    <dgm:cxn modelId="{B09814C6-54E1-4126-8C22-51F55F3F8522}" type="presParOf" srcId="{9B14F2AE-FF0B-4413-81F2-918CE44878FD}" destId="{2DF7C274-55F0-44F5-9E0F-F78EEC29F93C}" srcOrd="0" destOrd="0" presId="urn:microsoft.com/office/officeart/2005/8/layout/pList2"/>
    <dgm:cxn modelId="{E19D9122-E32D-48F7-A567-A62FD024D5C3}" type="presParOf" srcId="{9B14F2AE-FF0B-4413-81F2-918CE44878FD}" destId="{7165B7AC-A31A-4E65-BCA1-8B2345531D07}" srcOrd="1" destOrd="0" presId="urn:microsoft.com/office/officeart/2005/8/layout/pList2"/>
    <dgm:cxn modelId="{099F364D-01CE-4376-920B-577683F4746C}" type="presParOf" srcId="{7165B7AC-A31A-4E65-BCA1-8B2345531D07}" destId="{7A128EDC-AA4E-4EC3-B5ED-0BC63625102F}" srcOrd="0" destOrd="0" presId="urn:microsoft.com/office/officeart/2005/8/layout/pList2"/>
    <dgm:cxn modelId="{AEDF9B44-EDE5-430A-AD76-F6316AA83C01}" type="presParOf" srcId="{7A128EDC-AA4E-4EC3-B5ED-0BC63625102F}" destId="{4828E394-C835-46D7-BB67-47CD8564D418}" srcOrd="0" destOrd="0" presId="urn:microsoft.com/office/officeart/2005/8/layout/pList2"/>
    <dgm:cxn modelId="{76172419-9E9E-4BE1-AA1F-E0FDA9E42781}" type="presParOf" srcId="{7A128EDC-AA4E-4EC3-B5ED-0BC63625102F}" destId="{0920805D-FA28-467D-A198-BAA3439C70FF}" srcOrd="1" destOrd="0" presId="urn:microsoft.com/office/officeart/2005/8/layout/pList2"/>
    <dgm:cxn modelId="{AB250C59-54DB-4822-9E58-D9DDAA3E5EFF}" type="presParOf" srcId="{7A128EDC-AA4E-4EC3-B5ED-0BC63625102F}" destId="{04495160-2F4D-4624-8F05-2F8741BE6500}" srcOrd="2" destOrd="0" presId="urn:microsoft.com/office/officeart/2005/8/layout/pList2"/>
    <dgm:cxn modelId="{0AFF885A-2E4D-4B49-9A8F-A0931127DEE3}" type="presParOf" srcId="{7165B7AC-A31A-4E65-BCA1-8B2345531D07}" destId="{63FA8C54-2DBB-4C5E-ADCA-2CC9F22FA12D}" srcOrd="1" destOrd="0" presId="urn:microsoft.com/office/officeart/2005/8/layout/pList2"/>
    <dgm:cxn modelId="{F0DC8149-09A2-4745-BE42-8430FEAAF483}" type="presParOf" srcId="{7165B7AC-A31A-4E65-BCA1-8B2345531D07}" destId="{AADF69C1-8E27-4AAD-9359-880A41D376C7}" srcOrd="2" destOrd="0" presId="urn:microsoft.com/office/officeart/2005/8/layout/pList2"/>
    <dgm:cxn modelId="{5ACEF013-2EA9-45B9-A80F-42F9965F39DB}" type="presParOf" srcId="{AADF69C1-8E27-4AAD-9359-880A41D376C7}" destId="{04EE38C5-D854-4803-A623-A9CFD90C81EC}" srcOrd="0" destOrd="0" presId="urn:microsoft.com/office/officeart/2005/8/layout/pList2"/>
    <dgm:cxn modelId="{9291EF47-03A1-472F-9170-AF3E3B0E6FEF}" type="presParOf" srcId="{AADF69C1-8E27-4AAD-9359-880A41D376C7}" destId="{33BFE25C-0CAC-42A1-B0C4-A3374DCAC7B0}" srcOrd="1" destOrd="0" presId="urn:microsoft.com/office/officeart/2005/8/layout/pList2"/>
    <dgm:cxn modelId="{D30EE711-5975-42E3-BB38-C4A7BB327E6A}" type="presParOf" srcId="{AADF69C1-8E27-4AAD-9359-880A41D376C7}" destId="{556A496E-48C1-4AE8-A137-90B27758A7B2}" srcOrd="2" destOrd="0" presId="urn:microsoft.com/office/officeart/2005/8/layout/pList2"/>
    <dgm:cxn modelId="{9E90B88A-7CD0-4349-A9BC-355D090E3CE3}" type="presParOf" srcId="{7165B7AC-A31A-4E65-BCA1-8B2345531D07}" destId="{480042AD-AF15-40EA-848C-55480CAD641D}" srcOrd="3" destOrd="0" presId="urn:microsoft.com/office/officeart/2005/8/layout/pList2"/>
    <dgm:cxn modelId="{05D9B2D9-0960-43CB-A89B-4F8E2E99F987}" type="presParOf" srcId="{7165B7AC-A31A-4E65-BCA1-8B2345531D07}" destId="{541CC7E2-47F1-4E43-928C-4A79D8223FA7}" srcOrd="4" destOrd="0" presId="urn:microsoft.com/office/officeart/2005/8/layout/pList2"/>
    <dgm:cxn modelId="{DCD73CED-7B3A-4864-9755-0F1FCED28E88}" type="presParOf" srcId="{541CC7E2-47F1-4E43-928C-4A79D8223FA7}" destId="{6DA29264-9FE6-467B-83DB-BAE3CA2AB163}" srcOrd="0" destOrd="0" presId="urn:microsoft.com/office/officeart/2005/8/layout/pList2"/>
    <dgm:cxn modelId="{CEAF174C-FA4F-48A6-ADFD-18A0C4059E81}" type="presParOf" srcId="{541CC7E2-47F1-4E43-928C-4A79D8223FA7}" destId="{8B42F8FA-348A-4739-A25D-369B284CABFC}" srcOrd="1" destOrd="0" presId="urn:microsoft.com/office/officeart/2005/8/layout/pList2"/>
    <dgm:cxn modelId="{D0742EAF-3DC2-44CD-BE3A-4B36C5CEC4AD}" type="presParOf" srcId="{541CC7E2-47F1-4E43-928C-4A79D8223FA7}" destId="{E24D2D40-9459-41A5-9572-52AB7091F73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56FEA61-7DDD-44D2-BA25-26361FDCC129}" type="doc">
      <dgm:prSet loTypeId="urn:microsoft.com/office/officeart/2005/8/layout/p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A5DA0AB-16A1-4F84-929E-83ECBE9600A0}">
      <dgm:prSet phldrT="[Κείμενο]"/>
      <dgm:spPr/>
      <dgm:t>
        <a:bodyPr/>
        <a:lstStyle/>
        <a:p>
          <a:r>
            <a:rPr lang="el-GR" dirty="0"/>
            <a:t>Το τιμόνι</a:t>
          </a:r>
          <a:endParaRPr lang="en-US" dirty="0"/>
        </a:p>
      </dgm:t>
    </dgm:pt>
    <dgm:pt modelId="{242FBDA9-4D67-4123-8B86-67A5434C62E1}" type="parTrans" cxnId="{100A8664-5E0B-44F6-8455-7E4FB4467CC4}">
      <dgm:prSet/>
      <dgm:spPr/>
      <dgm:t>
        <a:bodyPr/>
        <a:lstStyle/>
        <a:p>
          <a:endParaRPr lang="en-US"/>
        </a:p>
      </dgm:t>
    </dgm:pt>
    <dgm:pt modelId="{A18B97E6-50CD-4A43-BB26-CF96EFD9D61B}" type="sibTrans" cxnId="{100A8664-5E0B-44F6-8455-7E4FB4467CC4}">
      <dgm:prSet/>
      <dgm:spPr/>
      <dgm:t>
        <a:bodyPr/>
        <a:lstStyle/>
        <a:p>
          <a:endParaRPr lang="en-US"/>
        </a:p>
      </dgm:t>
    </dgm:pt>
    <dgm:pt modelId="{BC499102-44FB-481B-A90A-4DE3F6566176}">
      <dgm:prSet phldrT="[Κείμενο]"/>
      <dgm:spPr/>
      <dgm:t>
        <a:bodyPr/>
        <a:lstStyle/>
        <a:p>
          <a:r>
            <a:rPr lang="el-GR" dirty="0"/>
            <a:t>Ο άξονας μεταφοράς της κίνησης</a:t>
          </a:r>
          <a:endParaRPr lang="en-US" dirty="0"/>
        </a:p>
      </dgm:t>
    </dgm:pt>
    <dgm:pt modelId="{CBDA8626-20FB-4D51-9C57-D536C4708384}" type="parTrans" cxnId="{2B9B19B3-165E-4141-8F4E-39648361C40E}">
      <dgm:prSet/>
      <dgm:spPr/>
      <dgm:t>
        <a:bodyPr/>
        <a:lstStyle/>
        <a:p>
          <a:endParaRPr lang="en-US"/>
        </a:p>
      </dgm:t>
    </dgm:pt>
    <dgm:pt modelId="{85D13AB3-4C50-45D4-954A-AB6A3FABFDA3}" type="sibTrans" cxnId="{2B9B19B3-165E-4141-8F4E-39648361C40E}">
      <dgm:prSet/>
      <dgm:spPr/>
      <dgm:t>
        <a:bodyPr/>
        <a:lstStyle/>
        <a:p>
          <a:endParaRPr lang="en-US"/>
        </a:p>
      </dgm:t>
    </dgm:pt>
    <dgm:pt modelId="{B78A655E-326E-4C1A-B390-85AA453BCFCF}">
      <dgm:prSet/>
      <dgm:spPr/>
      <dgm:t>
        <a:bodyPr/>
        <a:lstStyle/>
        <a:p>
          <a:r>
            <a:rPr lang="el-GR" dirty="0"/>
            <a:t>Η πυξίδα με τον κινηματικό μηχανισμό</a:t>
          </a:r>
          <a:endParaRPr lang="en-US" dirty="0"/>
        </a:p>
      </dgm:t>
    </dgm:pt>
    <dgm:pt modelId="{006068AE-7ABA-4A02-8F76-020CA3AC83DE}" type="parTrans" cxnId="{6703C387-61CE-431A-B327-A07E50E60444}">
      <dgm:prSet/>
      <dgm:spPr/>
      <dgm:t>
        <a:bodyPr/>
        <a:lstStyle/>
        <a:p>
          <a:endParaRPr lang="en-US"/>
        </a:p>
      </dgm:t>
    </dgm:pt>
    <dgm:pt modelId="{D2173608-A174-494F-ABAD-ABF7BBAAAAC4}" type="sibTrans" cxnId="{6703C387-61CE-431A-B327-A07E50E60444}">
      <dgm:prSet/>
      <dgm:spPr/>
      <dgm:t>
        <a:bodyPr/>
        <a:lstStyle/>
        <a:p>
          <a:endParaRPr lang="en-US"/>
        </a:p>
      </dgm:t>
    </dgm:pt>
    <dgm:pt modelId="{11AAF761-51A0-4A53-B9A6-4F0F4EFE7B2A}" type="pres">
      <dgm:prSet presAssocID="{256FEA61-7DDD-44D2-BA25-26361FDCC129}" presName="Name0" presStyleCnt="0">
        <dgm:presLayoutVars>
          <dgm:dir/>
          <dgm:resizeHandles val="exact"/>
        </dgm:presLayoutVars>
      </dgm:prSet>
      <dgm:spPr/>
    </dgm:pt>
    <dgm:pt modelId="{7FA55745-95D3-49C7-BF5C-EF9203C423AD}" type="pres">
      <dgm:prSet presAssocID="{256FEA61-7DDD-44D2-BA25-26361FDCC129}" presName="bkgdShp" presStyleLbl="alignAccFollowNode1" presStyleIdx="0" presStyleCnt="1" custScaleY="113279" custLinFactNeighborY="-2586"/>
      <dgm:spPr/>
    </dgm:pt>
    <dgm:pt modelId="{9E69DC13-63DF-423D-B3FC-530E6C3BE8EE}" type="pres">
      <dgm:prSet presAssocID="{256FEA61-7DDD-44D2-BA25-26361FDCC129}" presName="linComp" presStyleCnt="0"/>
      <dgm:spPr/>
    </dgm:pt>
    <dgm:pt modelId="{D4CE1ED3-0AD1-47C5-A844-21861C87205E}" type="pres">
      <dgm:prSet presAssocID="{6A5DA0AB-16A1-4F84-929E-83ECBE9600A0}" presName="compNode" presStyleCnt="0"/>
      <dgm:spPr/>
    </dgm:pt>
    <dgm:pt modelId="{4B0CA5E7-7CF3-4BCF-AC0D-61463577E920}" type="pres">
      <dgm:prSet presAssocID="{6A5DA0AB-16A1-4F84-929E-83ECBE9600A0}" presName="node" presStyleLbl="node1" presStyleIdx="0" presStyleCnt="3">
        <dgm:presLayoutVars>
          <dgm:bulletEnabled val="1"/>
        </dgm:presLayoutVars>
      </dgm:prSet>
      <dgm:spPr/>
    </dgm:pt>
    <dgm:pt modelId="{059BA788-BA7A-4D83-B4C5-64253ACB4ABE}" type="pres">
      <dgm:prSet presAssocID="{6A5DA0AB-16A1-4F84-929E-83ECBE9600A0}" presName="invisiNode" presStyleLbl="node1" presStyleIdx="0" presStyleCnt="3"/>
      <dgm:spPr/>
    </dgm:pt>
    <dgm:pt modelId="{56A9BA31-3A25-4B29-A2E5-2FD8D08ECB1B}" type="pres">
      <dgm:prSet presAssocID="{6A5DA0AB-16A1-4F84-929E-83ECBE9600A0}" presName="imagNode" presStyleLbl="fgImgPlace1" presStyleIdx="0" presStyleCnt="3"/>
      <dgm:spPr/>
    </dgm:pt>
    <dgm:pt modelId="{40F60C9D-BE75-49AF-8052-9A28B273D3E1}" type="pres">
      <dgm:prSet presAssocID="{A18B97E6-50CD-4A43-BB26-CF96EFD9D61B}" presName="sibTrans" presStyleLbl="sibTrans2D1" presStyleIdx="0" presStyleCnt="0"/>
      <dgm:spPr/>
    </dgm:pt>
    <dgm:pt modelId="{A1777AD8-2C30-4AA9-BEDC-D2972C6EC598}" type="pres">
      <dgm:prSet presAssocID="{BC499102-44FB-481B-A90A-4DE3F6566176}" presName="compNode" presStyleCnt="0"/>
      <dgm:spPr/>
    </dgm:pt>
    <dgm:pt modelId="{21D984B7-8091-4536-9D5A-32C773950ED0}" type="pres">
      <dgm:prSet presAssocID="{BC499102-44FB-481B-A90A-4DE3F6566176}" presName="node" presStyleLbl="node1" presStyleIdx="1" presStyleCnt="3">
        <dgm:presLayoutVars>
          <dgm:bulletEnabled val="1"/>
        </dgm:presLayoutVars>
      </dgm:prSet>
      <dgm:spPr/>
    </dgm:pt>
    <dgm:pt modelId="{B37CE5E6-2D94-44A9-9AD8-8620269C8853}" type="pres">
      <dgm:prSet presAssocID="{BC499102-44FB-481B-A90A-4DE3F6566176}" presName="invisiNode" presStyleLbl="node1" presStyleIdx="1" presStyleCnt="3"/>
      <dgm:spPr/>
    </dgm:pt>
    <dgm:pt modelId="{ABD3A3CF-37E5-4FE9-8B36-40213DEE1764}" type="pres">
      <dgm:prSet presAssocID="{BC499102-44FB-481B-A90A-4DE3F6566176}" presName="imagNode" presStyleLbl="fgImgPlace1" presStyleIdx="1" presStyleCnt="3"/>
      <dgm:spPr/>
    </dgm:pt>
    <dgm:pt modelId="{E198088C-682B-4761-B43E-C61B9882D86F}" type="pres">
      <dgm:prSet presAssocID="{85D13AB3-4C50-45D4-954A-AB6A3FABFDA3}" presName="sibTrans" presStyleLbl="sibTrans2D1" presStyleIdx="0" presStyleCnt="0"/>
      <dgm:spPr/>
    </dgm:pt>
    <dgm:pt modelId="{024D1E99-8B40-49A2-83A2-C441705773EB}" type="pres">
      <dgm:prSet presAssocID="{B78A655E-326E-4C1A-B390-85AA453BCFCF}" presName="compNode" presStyleCnt="0"/>
      <dgm:spPr/>
    </dgm:pt>
    <dgm:pt modelId="{60C8DC21-EDE6-44A5-A355-7FEB339F4CF2}" type="pres">
      <dgm:prSet presAssocID="{B78A655E-326E-4C1A-B390-85AA453BCFCF}" presName="node" presStyleLbl="node1" presStyleIdx="2" presStyleCnt="3">
        <dgm:presLayoutVars>
          <dgm:bulletEnabled val="1"/>
        </dgm:presLayoutVars>
      </dgm:prSet>
      <dgm:spPr/>
    </dgm:pt>
    <dgm:pt modelId="{DD1BE416-4AA5-4E1C-AE95-F881FD60A1C6}" type="pres">
      <dgm:prSet presAssocID="{B78A655E-326E-4C1A-B390-85AA453BCFCF}" presName="invisiNode" presStyleLbl="node1" presStyleIdx="2" presStyleCnt="3"/>
      <dgm:spPr/>
    </dgm:pt>
    <dgm:pt modelId="{F7D8A020-4CC4-43AF-BBD3-221C916E8662}" type="pres">
      <dgm:prSet presAssocID="{B78A655E-326E-4C1A-B390-85AA453BCFCF}" presName="imagNode" presStyleLbl="fgImgPlace1" presStyleIdx="2" presStyleCnt="3"/>
      <dgm:spPr/>
    </dgm:pt>
  </dgm:ptLst>
  <dgm:cxnLst>
    <dgm:cxn modelId="{659BE712-E929-4BC0-AAD2-9D5A0108B565}" type="presOf" srcId="{85D13AB3-4C50-45D4-954A-AB6A3FABFDA3}" destId="{E198088C-682B-4761-B43E-C61B9882D86F}" srcOrd="0" destOrd="0" presId="urn:microsoft.com/office/officeart/2005/8/layout/pList2"/>
    <dgm:cxn modelId="{100A8664-5E0B-44F6-8455-7E4FB4467CC4}" srcId="{256FEA61-7DDD-44D2-BA25-26361FDCC129}" destId="{6A5DA0AB-16A1-4F84-929E-83ECBE9600A0}" srcOrd="0" destOrd="0" parTransId="{242FBDA9-4D67-4123-8B86-67A5434C62E1}" sibTransId="{A18B97E6-50CD-4A43-BB26-CF96EFD9D61B}"/>
    <dgm:cxn modelId="{E865AF71-2E13-4F87-AEAE-FFB74EBC7FA9}" type="presOf" srcId="{A18B97E6-50CD-4A43-BB26-CF96EFD9D61B}" destId="{40F60C9D-BE75-49AF-8052-9A28B273D3E1}" srcOrd="0" destOrd="0" presId="urn:microsoft.com/office/officeart/2005/8/layout/pList2"/>
    <dgm:cxn modelId="{6703C387-61CE-431A-B327-A07E50E60444}" srcId="{256FEA61-7DDD-44D2-BA25-26361FDCC129}" destId="{B78A655E-326E-4C1A-B390-85AA453BCFCF}" srcOrd="2" destOrd="0" parTransId="{006068AE-7ABA-4A02-8F76-020CA3AC83DE}" sibTransId="{D2173608-A174-494F-ABAD-ABF7BBAAAAC4}"/>
    <dgm:cxn modelId="{E9C963AC-4C9E-4D22-9F7B-611DDA3E0DE7}" type="presOf" srcId="{BC499102-44FB-481B-A90A-4DE3F6566176}" destId="{21D984B7-8091-4536-9D5A-32C773950ED0}" srcOrd="0" destOrd="0" presId="urn:microsoft.com/office/officeart/2005/8/layout/pList2"/>
    <dgm:cxn modelId="{14E139B1-7FCD-4805-A75E-FFA9AB1E876B}" type="presOf" srcId="{B78A655E-326E-4C1A-B390-85AA453BCFCF}" destId="{60C8DC21-EDE6-44A5-A355-7FEB339F4CF2}" srcOrd="0" destOrd="0" presId="urn:microsoft.com/office/officeart/2005/8/layout/pList2"/>
    <dgm:cxn modelId="{2B9B19B3-165E-4141-8F4E-39648361C40E}" srcId="{256FEA61-7DDD-44D2-BA25-26361FDCC129}" destId="{BC499102-44FB-481B-A90A-4DE3F6566176}" srcOrd="1" destOrd="0" parTransId="{CBDA8626-20FB-4D51-9C57-D536C4708384}" sibTransId="{85D13AB3-4C50-45D4-954A-AB6A3FABFDA3}"/>
    <dgm:cxn modelId="{92820DB8-8876-49E7-BF91-83B1A4A72B26}" type="presOf" srcId="{256FEA61-7DDD-44D2-BA25-26361FDCC129}" destId="{11AAF761-51A0-4A53-B9A6-4F0F4EFE7B2A}" srcOrd="0" destOrd="0" presId="urn:microsoft.com/office/officeart/2005/8/layout/pList2"/>
    <dgm:cxn modelId="{A87F7DF0-B7A0-4A70-8DA3-2292F3727C1A}" type="presOf" srcId="{6A5DA0AB-16A1-4F84-929E-83ECBE9600A0}" destId="{4B0CA5E7-7CF3-4BCF-AC0D-61463577E920}" srcOrd="0" destOrd="0" presId="urn:microsoft.com/office/officeart/2005/8/layout/pList2"/>
    <dgm:cxn modelId="{AD3E38B4-8842-4812-BF16-8C24848EB198}" type="presParOf" srcId="{11AAF761-51A0-4A53-B9A6-4F0F4EFE7B2A}" destId="{7FA55745-95D3-49C7-BF5C-EF9203C423AD}" srcOrd="0" destOrd="0" presId="urn:microsoft.com/office/officeart/2005/8/layout/pList2"/>
    <dgm:cxn modelId="{4DDA1148-B75F-4E40-9082-D9CF9C19BF6A}" type="presParOf" srcId="{11AAF761-51A0-4A53-B9A6-4F0F4EFE7B2A}" destId="{9E69DC13-63DF-423D-B3FC-530E6C3BE8EE}" srcOrd="1" destOrd="0" presId="urn:microsoft.com/office/officeart/2005/8/layout/pList2"/>
    <dgm:cxn modelId="{1A200606-BA94-4272-A11C-E1A23C23C32D}" type="presParOf" srcId="{9E69DC13-63DF-423D-B3FC-530E6C3BE8EE}" destId="{D4CE1ED3-0AD1-47C5-A844-21861C87205E}" srcOrd="0" destOrd="0" presId="urn:microsoft.com/office/officeart/2005/8/layout/pList2"/>
    <dgm:cxn modelId="{E204E020-0594-461A-BEAE-2A4687B9FB7D}" type="presParOf" srcId="{D4CE1ED3-0AD1-47C5-A844-21861C87205E}" destId="{4B0CA5E7-7CF3-4BCF-AC0D-61463577E920}" srcOrd="0" destOrd="0" presId="urn:microsoft.com/office/officeart/2005/8/layout/pList2"/>
    <dgm:cxn modelId="{897EB08B-EBA0-457E-AA34-70523DAC4BBC}" type="presParOf" srcId="{D4CE1ED3-0AD1-47C5-A844-21861C87205E}" destId="{059BA788-BA7A-4D83-B4C5-64253ACB4ABE}" srcOrd="1" destOrd="0" presId="urn:microsoft.com/office/officeart/2005/8/layout/pList2"/>
    <dgm:cxn modelId="{5DFB6788-4962-4B30-9B62-19E900F7F103}" type="presParOf" srcId="{D4CE1ED3-0AD1-47C5-A844-21861C87205E}" destId="{56A9BA31-3A25-4B29-A2E5-2FD8D08ECB1B}" srcOrd="2" destOrd="0" presId="urn:microsoft.com/office/officeart/2005/8/layout/pList2"/>
    <dgm:cxn modelId="{E18D552B-3359-4FAD-83D2-35BBE513B91B}" type="presParOf" srcId="{9E69DC13-63DF-423D-B3FC-530E6C3BE8EE}" destId="{40F60C9D-BE75-49AF-8052-9A28B273D3E1}" srcOrd="1" destOrd="0" presId="urn:microsoft.com/office/officeart/2005/8/layout/pList2"/>
    <dgm:cxn modelId="{69D1D0EA-2F50-4275-BB0C-7DD3F22C329B}" type="presParOf" srcId="{9E69DC13-63DF-423D-B3FC-530E6C3BE8EE}" destId="{A1777AD8-2C30-4AA9-BEDC-D2972C6EC598}" srcOrd="2" destOrd="0" presId="urn:microsoft.com/office/officeart/2005/8/layout/pList2"/>
    <dgm:cxn modelId="{0523ABF2-8948-48ED-B2DD-095BC789CAFB}" type="presParOf" srcId="{A1777AD8-2C30-4AA9-BEDC-D2972C6EC598}" destId="{21D984B7-8091-4536-9D5A-32C773950ED0}" srcOrd="0" destOrd="0" presId="urn:microsoft.com/office/officeart/2005/8/layout/pList2"/>
    <dgm:cxn modelId="{DFA64D98-52CE-4655-99A7-EAEB1BBE73E7}" type="presParOf" srcId="{A1777AD8-2C30-4AA9-BEDC-D2972C6EC598}" destId="{B37CE5E6-2D94-44A9-9AD8-8620269C8853}" srcOrd="1" destOrd="0" presId="urn:microsoft.com/office/officeart/2005/8/layout/pList2"/>
    <dgm:cxn modelId="{C95EC631-11FE-4987-B9F7-26C85F367B23}" type="presParOf" srcId="{A1777AD8-2C30-4AA9-BEDC-D2972C6EC598}" destId="{ABD3A3CF-37E5-4FE9-8B36-40213DEE1764}" srcOrd="2" destOrd="0" presId="urn:microsoft.com/office/officeart/2005/8/layout/pList2"/>
    <dgm:cxn modelId="{9D4B567C-2588-4DD6-8373-34BB5DCF43F4}" type="presParOf" srcId="{9E69DC13-63DF-423D-B3FC-530E6C3BE8EE}" destId="{E198088C-682B-4761-B43E-C61B9882D86F}" srcOrd="3" destOrd="0" presId="urn:microsoft.com/office/officeart/2005/8/layout/pList2"/>
    <dgm:cxn modelId="{E868974E-EB45-41A9-A6F1-BA9AD0DDACE1}" type="presParOf" srcId="{9E69DC13-63DF-423D-B3FC-530E6C3BE8EE}" destId="{024D1E99-8B40-49A2-83A2-C441705773EB}" srcOrd="4" destOrd="0" presId="urn:microsoft.com/office/officeart/2005/8/layout/pList2"/>
    <dgm:cxn modelId="{794F8FD2-D5DB-4EB1-B4F2-2D645D4CE033}" type="presParOf" srcId="{024D1E99-8B40-49A2-83A2-C441705773EB}" destId="{60C8DC21-EDE6-44A5-A355-7FEB339F4CF2}" srcOrd="0" destOrd="0" presId="urn:microsoft.com/office/officeart/2005/8/layout/pList2"/>
    <dgm:cxn modelId="{06F49C81-F77D-4AD8-B6A9-3D21E721C090}" type="presParOf" srcId="{024D1E99-8B40-49A2-83A2-C441705773EB}" destId="{DD1BE416-4AA5-4E1C-AE95-F881FD60A1C6}" srcOrd="1" destOrd="0" presId="urn:microsoft.com/office/officeart/2005/8/layout/pList2"/>
    <dgm:cxn modelId="{52635966-B9CE-4CD4-BB04-BB34E6C327E5}" type="presParOf" srcId="{024D1E99-8B40-49A2-83A2-C441705773EB}" destId="{F7D8A020-4CC4-43AF-BBD3-221C916E866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F1A0145-61D6-4A0F-8F0B-165C2C6FC588}" type="doc">
      <dgm:prSet loTypeId="urn:microsoft.com/office/officeart/2005/8/layout/pList2" loCatId="list" qsTypeId="urn:microsoft.com/office/officeart/2005/8/quickstyle/simple1" qsCatId="simple" csTypeId="urn:microsoft.com/office/officeart/2005/8/colors/accent0_3" csCatId="mainScheme" phldr="1"/>
      <dgm:spPr/>
    </dgm:pt>
    <dgm:pt modelId="{8F828297-AC24-4741-BF8D-CA6D3760831F}">
      <dgm:prSet phldrT="[Κείμενο]"/>
      <dgm:spPr/>
      <dgm:t>
        <a:bodyPr/>
        <a:lstStyle/>
        <a:p>
          <a:r>
            <a:rPr lang="el-GR" dirty="0"/>
            <a:t>Ελατήρια </a:t>
          </a:r>
          <a:endParaRPr lang="en-US" dirty="0"/>
        </a:p>
      </dgm:t>
    </dgm:pt>
    <dgm:pt modelId="{6B920A2D-BC10-42EB-B12C-A185E0E72B8C}" type="parTrans" cxnId="{C2BE17F0-F8CC-44C7-A259-65E5A4B9E7E0}">
      <dgm:prSet/>
      <dgm:spPr/>
      <dgm:t>
        <a:bodyPr/>
        <a:lstStyle/>
        <a:p>
          <a:endParaRPr lang="en-US"/>
        </a:p>
      </dgm:t>
    </dgm:pt>
    <dgm:pt modelId="{E8C4735E-41BB-46AF-9A63-01196F62C95E}" type="sibTrans" cxnId="{C2BE17F0-F8CC-44C7-A259-65E5A4B9E7E0}">
      <dgm:prSet/>
      <dgm:spPr/>
      <dgm:t>
        <a:bodyPr/>
        <a:lstStyle/>
        <a:p>
          <a:endParaRPr lang="en-US"/>
        </a:p>
      </dgm:t>
    </dgm:pt>
    <dgm:pt modelId="{3EA34D62-6000-4E0E-822D-8446B21393A3}">
      <dgm:prSet phldrT="[Κείμενο]"/>
      <dgm:spPr/>
      <dgm:t>
        <a:bodyPr/>
        <a:lstStyle/>
        <a:p>
          <a:r>
            <a:rPr lang="el-GR" dirty="0"/>
            <a:t>Αμορτισέρ</a:t>
          </a:r>
          <a:endParaRPr lang="en-US" dirty="0"/>
        </a:p>
      </dgm:t>
    </dgm:pt>
    <dgm:pt modelId="{393D7CA8-C5D9-4439-97F3-9F77ECE82E06}" type="parTrans" cxnId="{0AFA0062-9D5F-4847-A27B-7829A64A7CD2}">
      <dgm:prSet/>
      <dgm:spPr/>
      <dgm:t>
        <a:bodyPr/>
        <a:lstStyle/>
        <a:p>
          <a:endParaRPr lang="en-US"/>
        </a:p>
      </dgm:t>
    </dgm:pt>
    <dgm:pt modelId="{9AEA8695-54B2-47E6-B50A-A40B324763B5}" type="sibTrans" cxnId="{0AFA0062-9D5F-4847-A27B-7829A64A7CD2}">
      <dgm:prSet/>
      <dgm:spPr/>
      <dgm:t>
        <a:bodyPr/>
        <a:lstStyle/>
        <a:p>
          <a:endParaRPr lang="en-US"/>
        </a:p>
      </dgm:t>
    </dgm:pt>
    <dgm:pt modelId="{ADE1051E-298E-4283-BFBC-1970FA14E988}">
      <dgm:prSet phldrT="[Κείμενο]"/>
      <dgm:spPr/>
      <dgm:t>
        <a:bodyPr/>
        <a:lstStyle/>
        <a:p>
          <a:r>
            <a:rPr lang="el-GR" dirty="0"/>
            <a:t>Τα ψαλίδια ,την γέφυρα, τα παραξόνια </a:t>
          </a:r>
          <a:endParaRPr lang="en-US" dirty="0"/>
        </a:p>
      </dgm:t>
    </dgm:pt>
    <dgm:pt modelId="{6D6A7DB2-A104-4C88-BC93-0FAF83052390}" type="parTrans" cxnId="{9CB2298A-D2AB-468E-941E-8AACD38C41D7}">
      <dgm:prSet/>
      <dgm:spPr/>
      <dgm:t>
        <a:bodyPr/>
        <a:lstStyle/>
        <a:p>
          <a:endParaRPr lang="en-US"/>
        </a:p>
      </dgm:t>
    </dgm:pt>
    <dgm:pt modelId="{1BE4D3BE-0366-4303-B84F-CB8A71578636}" type="sibTrans" cxnId="{9CB2298A-D2AB-468E-941E-8AACD38C41D7}">
      <dgm:prSet/>
      <dgm:spPr/>
      <dgm:t>
        <a:bodyPr/>
        <a:lstStyle/>
        <a:p>
          <a:endParaRPr lang="en-US"/>
        </a:p>
      </dgm:t>
    </dgm:pt>
    <dgm:pt modelId="{AEB94F45-B2E5-4F89-9EED-F238360C10E5}" type="pres">
      <dgm:prSet presAssocID="{8F1A0145-61D6-4A0F-8F0B-165C2C6FC588}" presName="Name0" presStyleCnt="0">
        <dgm:presLayoutVars>
          <dgm:dir/>
          <dgm:resizeHandles val="exact"/>
        </dgm:presLayoutVars>
      </dgm:prSet>
      <dgm:spPr/>
    </dgm:pt>
    <dgm:pt modelId="{BCA0657B-5F95-42C1-ADCC-EB38427F9FA4}" type="pres">
      <dgm:prSet presAssocID="{8F1A0145-61D6-4A0F-8F0B-165C2C6FC588}" presName="bkgdShp" presStyleLbl="alignAccFollowNode1" presStyleIdx="0" presStyleCnt="1" custScaleY="125310" custLinFactNeighborX="-880" custLinFactNeighborY="607"/>
      <dgm:spPr/>
    </dgm:pt>
    <dgm:pt modelId="{6B251BE4-4503-4A05-99A8-BAE39F42AF70}" type="pres">
      <dgm:prSet presAssocID="{8F1A0145-61D6-4A0F-8F0B-165C2C6FC588}" presName="linComp" presStyleCnt="0"/>
      <dgm:spPr/>
    </dgm:pt>
    <dgm:pt modelId="{98C7BEC0-0D0D-46C6-BE6E-EF0185976FF6}" type="pres">
      <dgm:prSet presAssocID="{8F828297-AC24-4741-BF8D-CA6D3760831F}" presName="compNode" presStyleCnt="0"/>
      <dgm:spPr/>
    </dgm:pt>
    <dgm:pt modelId="{12FE34BF-0869-4B27-97D8-DD33B03269E8}" type="pres">
      <dgm:prSet presAssocID="{8F828297-AC24-4741-BF8D-CA6D3760831F}" presName="node" presStyleLbl="node1" presStyleIdx="0" presStyleCnt="3">
        <dgm:presLayoutVars>
          <dgm:bulletEnabled val="1"/>
        </dgm:presLayoutVars>
      </dgm:prSet>
      <dgm:spPr/>
    </dgm:pt>
    <dgm:pt modelId="{32F8B117-5EFC-44AD-98B3-5F2CCE55B9AD}" type="pres">
      <dgm:prSet presAssocID="{8F828297-AC24-4741-BF8D-CA6D3760831F}" presName="invisiNode" presStyleLbl="node1" presStyleIdx="0" presStyleCnt="3"/>
      <dgm:spPr/>
    </dgm:pt>
    <dgm:pt modelId="{737E2EF9-EEA7-4044-BA7A-0F6C501598E4}" type="pres">
      <dgm:prSet presAssocID="{8F828297-AC24-4741-BF8D-CA6D3760831F}" presName="imagNode" presStyleLbl="fgImgPlace1" presStyleIdx="0" presStyleCnt="3"/>
      <dgm:spPr/>
    </dgm:pt>
    <dgm:pt modelId="{6F9A6831-F447-49FC-B3A1-00D597D10155}" type="pres">
      <dgm:prSet presAssocID="{E8C4735E-41BB-46AF-9A63-01196F62C95E}" presName="sibTrans" presStyleLbl="sibTrans2D1" presStyleIdx="0" presStyleCnt="0"/>
      <dgm:spPr/>
    </dgm:pt>
    <dgm:pt modelId="{A3E916E4-219F-44D4-B900-340F3307A6B1}" type="pres">
      <dgm:prSet presAssocID="{3EA34D62-6000-4E0E-822D-8446B21393A3}" presName="compNode" presStyleCnt="0"/>
      <dgm:spPr/>
    </dgm:pt>
    <dgm:pt modelId="{317AAF3D-7AA6-4A5D-86BC-AFA6C7696397}" type="pres">
      <dgm:prSet presAssocID="{3EA34D62-6000-4E0E-822D-8446B21393A3}" presName="node" presStyleLbl="node1" presStyleIdx="1" presStyleCnt="3">
        <dgm:presLayoutVars>
          <dgm:bulletEnabled val="1"/>
        </dgm:presLayoutVars>
      </dgm:prSet>
      <dgm:spPr/>
    </dgm:pt>
    <dgm:pt modelId="{4C343B06-B1AA-484F-827E-50632B220906}" type="pres">
      <dgm:prSet presAssocID="{3EA34D62-6000-4E0E-822D-8446B21393A3}" presName="invisiNode" presStyleLbl="node1" presStyleIdx="1" presStyleCnt="3"/>
      <dgm:spPr/>
    </dgm:pt>
    <dgm:pt modelId="{0893ECB2-26C7-43DE-A514-DADCF335C5EA}" type="pres">
      <dgm:prSet presAssocID="{3EA34D62-6000-4E0E-822D-8446B21393A3}" presName="imagNode" presStyleLbl="fgImgPlace1" presStyleIdx="1" presStyleCnt="3"/>
      <dgm:spPr/>
    </dgm:pt>
    <dgm:pt modelId="{0E289D4F-B159-45C7-BF2C-0B794743E168}" type="pres">
      <dgm:prSet presAssocID="{9AEA8695-54B2-47E6-B50A-A40B324763B5}" presName="sibTrans" presStyleLbl="sibTrans2D1" presStyleIdx="0" presStyleCnt="0"/>
      <dgm:spPr/>
    </dgm:pt>
    <dgm:pt modelId="{47868B75-F98F-44C9-9022-0668433F829F}" type="pres">
      <dgm:prSet presAssocID="{ADE1051E-298E-4283-BFBC-1970FA14E988}" presName="compNode" presStyleCnt="0"/>
      <dgm:spPr/>
    </dgm:pt>
    <dgm:pt modelId="{754CC3E3-44D8-49D2-BD7F-D9D43561F254}" type="pres">
      <dgm:prSet presAssocID="{ADE1051E-298E-4283-BFBC-1970FA14E988}" presName="node" presStyleLbl="node1" presStyleIdx="2" presStyleCnt="3">
        <dgm:presLayoutVars>
          <dgm:bulletEnabled val="1"/>
        </dgm:presLayoutVars>
      </dgm:prSet>
      <dgm:spPr/>
    </dgm:pt>
    <dgm:pt modelId="{54F22E74-ED5A-4F5C-A721-67642A680D7C}" type="pres">
      <dgm:prSet presAssocID="{ADE1051E-298E-4283-BFBC-1970FA14E988}" presName="invisiNode" presStyleLbl="node1" presStyleIdx="2" presStyleCnt="3"/>
      <dgm:spPr/>
    </dgm:pt>
    <dgm:pt modelId="{D571651D-5ADB-40D4-B7D3-E1DD8401AFB0}" type="pres">
      <dgm:prSet presAssocID="{ADE1051E-298E-4283-BFBC-1970FA14E988}" presName="imagNode" presStyleLbl="fgImgPlace1" presStyleIdx="2" presStyleCnt="3"/>
      <dgm:spPr/>
    </dgm:pt>
  </dgm:ptLst>
  <dgm:cxnLst>
    <dgm:cxn modelId="{37CA9E1D-4A1B-4C7C-8AF0-3E49E4CCAB8D}" type="presOf" srcId="{3EA34D62-6000-4E0E-822D-8446B21393A3}" destId="{317AAF3D-7AA6-4A5D-86BC-AFA6C7696397}" srcOrd="0" destOrd="0" presId="urn:microsoft.com/office/officeart/2005/8/layout/pList2"/>
    <dgm:cxn modelId="{E83DEE29-B48C-4C18-899E-87D840FCCEB8}" type="presOf" srcId="{8F1A0145-61D6-4A0F-8F0B-165C2C6FC588}" destId="{AEB94F45-B2E5-4F89-9EED-F238360C10E5}" srcOrd="0" destOrd="0" presId="urn:microsoft.com/office/officeart/2005/8/layout/pList2"/>
    <dgm:cxn modelId="{0AFA0062-9D5F-4847-A27B-7829A64A7CD2}" srcId="{8F1A0145-61D6-4A0F-8F0B-165C2C6FC588}" destId="{3EA34D62-6000-4E0E-822D-8446B21393A3}" srcOrd="1" destOrd="0" parTransId="{393D7CA8-C5D9-4439-97F3-9F77ECE82E06}" sibTransId="{9AEA8695-54B2-47E6-B50A-A40B324763B5}"/>
    <dgm:cxn modelId="{3BD80171-77E5-4DE1-BC96-7454939B9B03}" type="presOf" srcId="{9AEA8695-54B2-47E6-B50A-A40B324763B5}" destId="{0E289D4F-B159-45C7-BF2C-0B794743E168}" srcOrd="0" destOrd="0" presId="urn:microsoft.com/office/officeart/2005/8/layout/pList2"/>
    <dgm:cxn modelId="{09EA0F78-179E-4109-A7BC-C49E7DAF97D9}" type="presOf" srcId="{ADE1051E-298E-4283-BFBC-1970FA14E988}" destId="{754CC3E3-44D8-49D2-BD7F-D9D43561F254}" srcOrd="0" destOrd="0" presId="urn:microsoft.com/office/officeart/2005/8/layout/pList2"/>
    <dgm:cxn modelId="{41B2B97C-C5A3-45F0-B12E-D5D6309B30AF}" type="presOf" srcId="{E8C4735E-41BB-46AF-9A63-01196F62C95E}" destId="{6F9A6831-F447-49FC-B3A1-00D597D10155}" srcOrd="0" destOrd="0" presId="urn:microsoft.com/office/officeart/2005/8/layout/pList2"/>
    <dgm:cxn modelId="{9CB2298A-D2AB-468E-941E-8AACD38C41D7}" srcId="{8F1A0145-61D6-4A0F-8F0B-165C2C6FC588}" destId="{ADE1051E-298E-4283-BFBC-1970FA14E988}" srcOrd="2" destOrd="0" parTransId="{6D6A7DB2-A104-4C88-BC93-0FAF83052390}" sibTransId="{1BE4D3BE-0366-4303-B84F-CB8A71578636}"/>
    <dgm:cxn modelId="{1D79EC8E-FCB4-4873-AD1D-AAF90C95C9E9}" type="presOf" srcId="{8F828297-AC24-4741-BF8D-CA6D3760831F}" destId="{12FE34BF-0869-4B27-97D8-DD33B03269E8}" srcOrd="0" destOrd="0" presId="urn:microsoft.com/office/officeart/2005/8/layout/pList2"/>
    <dgm:cxn modelId="{C2BE17F0-F8CC-44C7-A259-65E5A4B9E7E0}" srcId="{8F1A0145-61D6-4A0F-8F0B-165C2C6FC588}" destId="{8F828297-AC24-4741-BF8D-CA6D3760831F}" srcOrd="0" destOrd="0" parTransId="{6B920A2D-BC10-42EB-B12C-A185E0E72B8C}" sibTransId="{E8C4735E-41BB-46AF-9A63-01196F62C95E}"/>
    <dgm:cxn modelId="{520BD4C1-A53D-4BA2-82AA-5F6E45A7362D}" type="presParOf" srcId="{AEB94F45-B2E5-4F89-9EED-F238360C10E5}" destId="{BCA0657B-5F95-42C1-ADCC-EB38427F9FA4}" srcOrd="0" destOrd="0" presId="urn:microsoft.com/office/officeart/2005/8/layout/pList2"/>
    <dgm:cxn modelId="{A90F05C4-7CCA-48CB-9085-D6015D0F40FC}" type="presParOf" srcId="{AEB94F45-B2E5-4F89-9EED-F238360C10E5}" destId="{6B251BE4-4503-4A05-99A8-BAE39F42AF70}" srcOrd="1" destOrd="0" presId="urn:microsoft.com/office/officeart/2005/8/layout/pList2"/>
    <dgm:cxn modelId="{1C9C3E2B-570F-4928-9322-462E1FCEF40E}" type="presParOf" srcId="{6B251BE4-4503-4A05-99A8-BAE39F42AF70}" destId="{98C7BEC0-0D0D-46C6-BE6E-EF0185976FF6}" srcOrd="0" destOrd="0" presId="urn:microsoft.com/office/officeart/2005/8/layout/pList2"/>
    <dgm:cxn modelId="{FFB3AF61-1B1E-41DA-AD49-E0D07EE94D7A}" type="presParOf" srcId="{98C7BEC0-0D0D-46C6-BE6E-EF0185976FF6}" destId="{12FE34BF-0869-4B27-97D8-DD33B03269E8}" srcOrd="0" destOrd="0" presId="urn:microsoft.com/office/officeart/2005/8/layout/pList2"/>
    <dgm:cxn modelId="{E513C600-2376-4A42-B8FD-A4C5706CE589}" type="presParOf" srcId="{98C7BEC0-0D0D-46C6-BE6E-EF0185976FF6}" destId="{32F8B117-5EFC-44AD-98B3-5F2CCE55B9AD}" srcOrd="1" destOrd="0" presId="urn:microsoft.com/office/officeart/2005/8/layout/pList2"/>
    <dgm:cxn modelId="{4810A5B6-D8C5-4C64-87A2-0387812279D5}" type="presParOf" srcId="{98C7BEC0-0D0D-46C6-BE6E-EF0185976FF6}" destId="{737E2EF9-EEA7-4044-BA7A-0F6C501598E4}" srcOrd="2" destOrd="0" presId="urn:microsoft.com/office/officeart/2005/8/layout/pList2"/>
    <dgm:cxn modelId="{3F47E930-C0C8-479E-AA39-EF673C97524B}" type="presParOf" srcId="{6B251BE4-4503-4A05-99A8-BAE39F42AF70}" destId="{6F9A6831-F447-49FC-B3A1-00D597D10155}" srcOrd="1" destOrd="0" presId="urn:microsoft.com/office/officeart/2005/8/layout/pList2"/>
    <dgm:cxn modelId="{E43CF508-864F-43F2-B958-41D49CF05BA5}" type="presParOf" srcId="{6B251BE4-4503-4A05-99A8-BAE39F42AF70}" destId="{A3E916E4-219F-44D4-B900-340F3307A6B1}" srcOrd="2" destOrd="0" presId="urn:microsoft.com/office/officeart/2005/8/layout/pList2"/>
    <dgm:cxn modelId="{EA5E3AF5-732C-4790-94E4-7AC45AFFED04}" type="presParOf" srcId="{A3E916E4-219F-44D4-B900-340F3307A6B1}" destId="{317AAF3D-7AA6-4A5D-86BC-AFA6C7696397}" srcOrd="0" destOrd="0" presId="urn:microsoft.com/office/officeart/2005/8/layout/pList2"/>
    <dgm:cxn modelId="{C5217892-B769-429E-B8EA-8EFB70BFA055}" type="presParOf" srcId="{A3E916E4-219F-44D4-B900-340F3307A6B1}" destId="{4C343B06-B1AA-484F-827E-50632B220906}" srcOrd="1" destOrd="0" presId="urn:microsoft.com/office/officeart/2005/8/layout/pList2"/>
    <dgm:cxn modelId="{4AE3E6D5-AC3E-4096-B3C4-1EAEE65FF7DC}" type="presParOf" srcId="{A3E916E4-219F-44D4-B900-340F3307A6B1}" destId="{0893ECB2-26C7-43DE-A514-DADCF335C5EA}" srcOrd="2" destOrd="0" presId="urn:microsoft.com/office/officeart/2005/8/layout/pList2"/>
    <dgm:cxn modelId="{C04DA49E-02D3-480F-9C1E-CDE6C2417FC8}" type="presParOf" srcId="{6B251BE4-4503-4A05-99A8-BAE39F42AF70}" destId="{0E289D4F-B159-45C7-BF2C-0B794743E168}" srcOrd="3" destOrd="0" presId="urn:microsoft.com/office/officeart/2005/8/layout/pList2"/>
    <dgm:cxn modelId="{7BBA6208-0D7C-4216-B125-81F54B042409}" type="presParOf" srcId="{6B251BE4-4503-4A05-99A8-BAE39F42AF70}" destId="{47868B75-F98F-44C9-9022-0668433F829F}" srcOrd="4" destOrd="0" presId="urn:microsoft.com/office/officeart/2005/8/layout/pList2"/>
    <dgm:cxn modelId="{3B44317F-A49C-4137-8AC8-1CB5E06D5F37}" type="presParOf" srcId="{47868B75-F98F-44C9-9022-0668433F829F}" destId="{754CC3E3-44D8-49D2-BD7F-D9D43561F254}" srcOrd="0" destOrd="0" presId="urn:microsoft.com/office/officeart/2005/8/layout/pList2"/>
    <dgm:cxn modelId="{2BA22F56-8712-4E5A-9215-82066D653A9C}" type="presParOf" srcId="{47868B75-F98F-44C9-9022-0668433F829F}" destId="{54F22E74-ED5A-4F5C-A721-67642A680D7C}" srcOrd="1" destOrd="0" presId="urn:microsoft.com/office/officeart/2005/8/layout/pList2"/>
    <dgm:cxn modelId="{CEBBA9B2-76E3-4355-AF4A-0584AC683155}" type="presParOf" srcId="{47868B75-F98F-44C9-9022-0668433F829F}" destId="{D571651D-5ADB-40D4-B7D3-E1DD8401AFB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A6C954E-EFC0-4D06-8AA2-1285F54D4BBB}" type="doc">
      <dgm:prSet loTypeId="urn:microsoft.com/office/officeart/2005/8/layout/pList2" loCatId="list" qsTypeId="urn:microsoft.com/office/officeart/2005/8/quickstyle/simple1" qsCatId="simple" csTypeId="urn:microsoft.com/office/officeart/2005/8/colors/accent0_3" csCatId="mainScheme" phldr="1"/>
      <dgm:spPr/>
    </dgm:pt>
    <dgm:pt modelId="{C25F6BA4-8C5F-44F1-9331-33324E0EC51A}">
      <dgm:prSet phldrT="[Κείμενο]"/>
      <dgm:spPr/>
      <dgm:t>
        <a:bodyPr/>
        <a:lstStyle/>
        <a:p>
          <a:r>
            <a:rPr lang="el-GR" dirty="0"/>
            <a:t>Πεντάλ </a:t>
          </a:r>
          <a:endParaRPr lang="en-US" dirty="0"/>
        </a:p>
      </dgm:t>
    </dgm:pt>
    <dgm:pt modelId="{163EA59B-CFA2-4F66-AB2D-99ED8FEEA7D7}" type="parTrans" cxnId="{108F0DEA-F74D-4BBA-85C5-F61174D3A609}">
      <dgm:prSet/>
      <dgm:spPr/>
      <dgm:t>
        <a:bodyPr/>
        <a:lstStyle/>
        <a:p>
          <a:endParaRPr lang="en-US"/>
        </a:p>
      </dgm:t>
    </dgm:pt>
    <dgm:pt modelId="{A0351693-F2A1-4A87-8634-245AD0DD163F}" type="sibTrans" cxnId="{108F0DEA-F74D-4BBA-85C5-F61174D3A609}">
      <dgm:prSet/>
      <dgm:spPr/>
      <dgm:t>
        <a:bodyPr/>
        <a:lstStyle/>
        <a:p>
          <a:endParaRPr lang="en-US"/>
        </a:p>
      </dgm:t>
    </dgm:pt>
    <dgm:pt modelId="{DD3FD395-E710-4E44-B2EC-12DA104255B5}">
      <dgm:prSet phldrT="[Κείμενο]"/>
      <dgm:spPr/>
      <dgm:t>
        <a:bodyPr/>
        <a:lstStyle/>
        <a:p>
          <a:r>
            <a:rPr lang="el-GR" dirty="0"/>
            <a:t>Σωληνώσεις</a:t>
          </a:r>
          <a:endParaRPr lang="en-US" dirty="0"/>
        </a:p>
      </dgm:t>
    </dgm:pt>
    <dgm:pt modelId="{9E7929F1-C294-42B3-88A1-E8698378C5D1}" type="parTrans" cxnId="{9F79334F-A8B7-4C71-AED6-1B9FFAE6EFAD}">
      <dgm:prSet/>
      <dgm:spPr/>
      <dgm:t>
        <a:bodyPr/>
        <a:lstStyle/>
        <a:p>
          <a:endParaRPr lang="en-US"/>
        </a:p>
      </dgm:t>
    </dgm:pt>
    <dgm:pt modelId="{A99D5FC4-4CD4-4634-83AC-694D1A308AB5}" type="sibTrans" cxnId="{9F79334F-A8B7-4C71-AED6-1B9FFAE6EFAD}">
      <dgm:prSet/>
      <dgm:spPr/>
      <dgm:t>
        <a:bodyPr/>
        <a:lstStyle/>
        <a:p>
          <a:endParaRPr lang="en-US"/>
        </a:p>
      </dgm:t>
    </dgm:pt>
    <dgm:pt modelId="{A4CB41DE-78D6-48B9-AF44-FC613CFAF683}">
      <dgm:prSet phldrT="[Κείμενο]"/>
      <dgm:spPr/>
      <dgm:t>
        <a:bodyPr/>
        <a:lstStyle/>
        <a:p>
          <a:r>
            <a:rPr lang="el-GR" dirty="0"/>
            <a:t>Δισκόφρενα με σιαγόνες ή ταμπούρα </a:t>
          </a:r>
          <a:endParaRPr lang="en-US" dirty="0"/>
        </a:p>
      </dgm:t>
    </dgm:pt>
    <dgm:pt modelId="{296FF5C0-E3A4-44AF-AE77-5F5F549E8683}" type="parTrans" cxnId="{63ACE3AC-7166-42EB-BFAD-59E92B03AB30}">
      <dgm:prSet/>
      <dgm:spPr/>
      <dgm:t>
        <a:bodyPr/>
        <a:lstStyle/>
        <a:p>
          <a:endParaRPr lang="en-US"/>
        </a:p>
      </dgm:t>
    </dgm:pt>
    <dgm:pt modelId="{F96BA135-4428-46F2-92E1-ED6C42415E47}" type="sibTrans" cxnId="{63ACE3AC-7166-42EB-BFAD-59E92B03AB30}">
      <dgm:prSet/>
      <dgm:spPr/>
      <dgm:t>
        <a:bodyPr/>
        <a:lstStyle/>
        <a:p>
          <a:endParaRPr lang="en-US"/>
        </a:p>
      </dgm:t>
    </dgm:pt>
    <dgm:pt modelId="{5B9D2418-5815-40E1-9717-0BA3C64CE447}" type="pres">
      <dgm:prSet presAssocID="{4A6C954E-EFC0-4D06-8AA2-1285F54D4BBB}" presName="Name0" presStyleCnt="0">
        <dgm:presLayoutVars>
          <dgm:dir/>
          <dgm:resizeHandles val="exact"/>
        </dgm:presLayoutVars>
      </dgm:prSet>
      <dgm:spPr/>
    </dgm:pt>
    <dgm:pt modelId="{2A10D99C-E7AB-472C-9B92-2065DFAD33A6}" type="pres">
      <dgm:prSet presAssocID="{4A6C954E-EFC0-4D06-8AA2-1285F54D4BBB}" presName="bkgdShp" presStyleLbl="alignAccFollowNode1" presStyleIdx="0" presStyleCnt="1" custFlipVert="1" custScaleX="99750" custScaleY="98651"/>
      <dgm:spPr/>
    </dgm:pt>
    <dgm:pt modelId="{4E0CF86F-958B-43BE-82C5-E2AF96977124}" type="pres">
      <dgm:prSet presAssocID="{4A6C954E-EFC0-4D06-8AA2-1285F54D4BBB}" presName="linComp" presStyleCnt="0"/>
      <dgm:spPr/>
    </dgm:pt>
    <dgm:pt modelId="{22A49E01-9DF4-4EA3-8549-2F2188F60F5A}" type="pres">
      <dgm:prSet presAssocID="{C25F6BA4-8C5F-44F1-9331-33324E0EC51A}" presName="compNode" presStyleCnt="0"/>
      <dgm:spPr/>
    </dgm:pt>
    <dgm:pt modelId="{CAB98C0C-6575-49CA-A3CD-5A5F7378FFFF}" type="pres">
      <dgm:prSet presAssocID="{C25F6BA4-8C5F-44F1-9331-33324E0EC51A}" presName="node" presStyleLbl="node1" presStyleIdx="0" presStyleCnt="3">
        <dgm:presLayoutVars>
          <dgm:bulletEnabled val="1"/>
        </dgm:presLayoutVars>
      </dgm:prSet>
      <dgm:spPr/>
    </dgm:pt>
    <dgm:pt modelId="{A1E68E47-E611-4E21-9518-115223EDB03A}" type="pres">
      <dgm:prSet presAssocID="{C25F6BA4-8C5F-44F1-9331-33324E0EC51A}" presName="invisiNode" presStyleLbl="node1" presStyleIdx="0" presStyleCnt="3"/>
      <dgm:spPr/>
    </dgm:pt>
    <dgm:pt modelId="{B09E9321-322F-42C5-A1C1-493749B9880F}" type="pres">
      <dgm:prSet presAssocID="{C25F6BA4-8C5F-44F1-9331-33324E0EC51A}" presName="imagNode" presStyleLbl="fgImgPlace1" presStyleIdx="0" presStyleCnt="3"/>
      <dgm:spPr/>
    </dgm:pt>
    <dgm:pt modelId="{C01A836D-95E4-4911-B139-C4ECEB72BC18}" type="pres">
      <dgm:prSet presAssocID="{A0351693-F2A1-4A87-8634-245AD0DD163F}" presName="sibTrans" presStyleLbl="sibTrans2D1" presStyleIdx="0" presStyleCnt="0"/>
      <dgm:spPr/>
    </dgm:pt>
    <dgm:pt modelId="{AE39DC15-934A-4BA7-813E-C609F04B4B22}" type="pres">
      <dgm:prSet presAssocID="{DD3FD395-E710-4E44-B2EC-12DA104255B5}" presName="compNode" presStyleCnt="0"/>
      <dgm:spPr/>
    </dgm:pt>
    <dgm:pt modelId="{018AA547-6FD0-4AAC-8B69-6B9675C6C7A4}" type="pres">
      <dgm:prSet presAssocID="{DD3FD395-E710-4E44-B2EC-12DA104255B5}" presName="node" presStyleLbl="node1" presStyleIdx="1" presStyleCnt="3" custLinFactNeighborX="0" custLinFactNeighborY="489">
        <dgm:presLayoutVars>
          <dgm:bulletEnabled val="1"/>
        </dgm:presLayoutVars>
      </dgm:prSet>
      <dgm:spPr/>
    </dgm:pt>
    <dgm:pt modelId="{086DD241-C84E-4D0A-B386-2F82AB44BAFD}" type="pres">
      <dgm:prSet presAssocID="{DD3FD395-E710-4E44-B2EC-12DA104255B5}" presName="invisiNode" presStyleLbl="node1" presStyleIdx="1" presStyleCnt="3"/>
      <dgm:spPr/>
    </dgm:pt>
    <dgm:pt modelId="{341BC899-E666-4588-B67E-6046C4760D9C}" type="pres">
      <dgm:prSet presAssocID="{DD3FD395-E710-4E44-B2EC-12DA104255B5}" presName="imagNode" presStyleLbl="fgImgPlace1" presStyleIdx="1" presStyleCnt="3"/>
      <dgm:spPr/>
    </dgm:pt>
    <dgm:pt modelId="{143C89BB-3AAA-464A-9BED-3FFEDF5E2999}" type="pres">
      <dgm:prSet presAssocID="{A99D5FC4-4CD4-4634-83AC-694D1A308AB5}" presName="sibTrans" presStyleLbl="sibTrans2D1" presStyleIdx="0" presStyleCnt="0"/>
      <dgm:spPr/>
    </dgm:pt>
    <dgm:pt modelId="{E7181EEB-CD1E-480D-9B1C-59C27EDC27FF}" type="pres">
      <dgm:prSet presAssocID="{A4CB41DE-78D6-48B9-AF44-FC613CFAF683}" presName="compNode" presStyleCnt="0"/>
      <dgm:spPr/>
    </dgm:pt>
    <dgm:pt modelId="{E760A328-9757-4F59-857C-EBC2A90335CD}" type="pres">
      <dgm:prSet presAssocID="{A4CB41DE-78D6-48B9-AF44-FC613CFAF683}" presName="node" presStyleLbl="node1" presStyleIdx="2" presStyleCnt="3">
        <dgm:presLayoutVars>
          <dgm:bulletEnabled val="1"/>
        </dgm:presLayoutVars>
      </dgm:prSet>
      <dgm:spPr/>
    </dgm:pt>
    <dgm:pt modelId="{C9DE111D-6E59-4CD8-8F13-3BD0F3B8DCD4}" type="pres">
      <dgm:prSet presAssocID="{A4CB41DE-78D6-48B9-AF44-FC613CFAF683}" presName="invisiNode" presStyleLbl="node1" presStyleIdx="2" presStyleCnt="3"/>
      <dgm:spPr/>
    </dgm:pt>
    <dgm:pt modelId="{4A43E70C-D15C-4C0D-B624-4D0B2275C6B1}" type="pres">
      <dgm:prSet presAssocID="{A4CB41DE-78D6-48B9-AF44-FC613CFAF683}" presName="imagNode" presStyleLbl="fgImgPlace1" presStyleIdx="2" presStyleCnt="3"/>
      <dgm:spPr/>
    </dgm:pt>
  </dgm:ptLst>
  <dgm:cxnLst>
    <dgm:cxn modelId="{AA771104-C18C-4565-870F-AFC8982EE0D2}" type="presOf" srcId="{4A6C954E-EFC0-4D06-8AA2-1285F54D4BBB}" destId="{5B9D2418-5815-40E1-9717-0BA3C64CE447}" srcOrd="0" destOrd="0" presId="urn:microsoft.com/office/officeart/2005/8/layout/pList2"/>
    <dgm:cxn modelId="{86DF4265-1D0A-478F-8394-17D4FE60C12D}" type="presOf" srcId="{DD3FD395-E710-4E44-B2EC-12DA104255B5}" destId="{018AA547-6FD0-4AAC-8B69-6B9675C6C7A4}" srcOrd="0" destOrd="0" presId="urn:microsoft.com/office/officeart/2005/8/layout/pList2"/>
    <dgm:cxn modelId="{9F79334F-A8B7-4C71-AED6-1B9FFAE6EFAD}" srcId="{4A6C954E-EFC0-4D06-8AA2-1285F54D4BBB}" destId="{DD3FD395-E710-4E44-B2EC-12DA104255B5}" srcOrd="1" destOrd="0" parTransId="{9E7929F1-C294-42B3-88A1-E8698378C5D1}" sibTransId="{A99D5FC4-4CD4-4634-83AC-694D1A308AB5}"/>
    <dgm:cxn modelId="{83268171-B5C1-4B95-9370-817049D22C7C}" type="presOf" srcId="{A4CB41DE-78D6-48B9-AF44-FC613CFAF683}" destId="{E760A328-9757-4F59-857C-EBC2A90335CD}" srcOrd="0" destOrd="0" presId="urn:microsoft.com/office/officeart/2005/8/layout/pList2"/>
    <dgm:cxn modelId="{8AF86157-18DC-445D-82B5-16868C215249}" type="presOf" srcId="{A99D5FC4-4CD4-4634-83AC-694D1A308AB5}" destId="{143C89BB-3AAA-464A-9BED-3FFEDF5E2999}" srcOrd="0" destOrd="0" presId="urn:microsoft.com/office/officeart/2005/8/layout/pList2"/>
    <dgm:cxn modelId="{C6EEE981-6E65-462B-A3FF-3FD1F57C4FAF}" type="presOf" srcId="{C25F6BA4-8C5F-44F1-9331-33324E0EC51A}" destId="{CAB98C0C-6575-49CA-A3CD-5A5F7378FFFF}" srcOrd="0" destOrd="0" presId="urn:microsoft.com/office/officeart/2005/8/layout/pList2"/>
    <dgm:cxn modelId="{63ACE3AC-7166-42EB-BFAD-59E92B03AB30}" srcId="{4A6C954E-EFC0-4D06-8AA2-1285F54D4BBB}" destId="{A4CB41DE-78D6-48B9-AF44-FC613CFAF683}" srcOrd="2" destOrd="0" parTransId="{296FF5C0-E3A4-44AF-AE77-5F5F549E8683}" sibTransId="{F96BA135-4428-46F2-92E1-ED6C42415E47}"/>
    <dgm:cxn modelId="{F10658D4-ED9B-44A8-A6BF-9AAF6F8F7D85}" type="presOf" srcId="{A0351693-F2A1-4A87-8634-245AD0DD163F}" destId="{C01A836D-95E4-4911-B139-C4ECEB72BC18}" srcOrd="0" destOrd="0" presId="urn:microsoft.com/office/officeart/2005/8/layout/pList2"/>
    <dgm:cxn modelId="{108F0DEA-F74D-4BBA-85C5-F61174D3A609}" srcId="{4A6C954E-EFC0-4D06-8AA2-1285F54D4BBB}" destId="{C25F6BA4-8C5F-44F1-9331-33324E0EC51A}" srcOrd="0" destOrd="0" parTransId="{163EA59B-CFA2-4F66-AB2D-99ED8FEEA7D7}" sibTransId="{A0351693-F2A1-4A87-8634-245AD0DD163F}"/>
    <dgm:cxn modelId="{CF25BD72-D5BD-4E21-ABE5-D7C125EE5CA8}" type="presParOf" srcId="{5B9D2418-5815-40E1-9717-0BA3C64CE447}" destId="{2A10D99C-E7AB-472C-9B92-2065DFAD33A6}" srcOrd="0" destOrd="0" presId="urn:microsoft.com/office/officeart/2005/8/layout/pList2"/>
    <dgm:cxn modelId="{C118883B-7EE1-4A5C-9A49-E433DE5418CD}" type="presParOf" srcId="{5B9D2418-5815-40E1-9717-0BA3C64CE447}" destId="{4E0CF86F-958B-43BE-82C5-E2AF96977124}" srcOrd="1" destOrd="0" presId="urn:microsoft.com/office/officeart/2005/8/layout/pList2"/>
    <dgm:cxn modelId="{A12B0794-5936-497D-9938-BABBB88D45CA}" type="presParOf" srcId="{4E0CF86F-958B-43BE-82C5-E2AF96977124}" destId="{22A49E01-9DF4-4EA3-8549-2F2188F60F5A}" srcOrd="0" destOrd="0" presId="urn:microsoft.com/office/officeart/2005/8/layout/pList2"/>
    <dgm:cxn modelId="{244F754F-A8E9-4237-B660-EC1E3A96F064}" type="presParOf" srcId="{22A49E01-9DF4-4EA3-8549-2F2188F60F5A}" destId="{CAB98C0C-6575-49CA-A3CD-5A5F7378FFFF}" srcOrd="0" destOrd="0" presId="urn:microsoft.com/office/officeart/2005/8/layout/pList2"/>
    <dgm:cxn modelId="{FE85861F-827D-455A-A6B1-561D66128A54}" type="presParOf" srcId="{22A49E01-9DF4-4EA3-8549-2F2188F60F5A}" destId="{A1E68E47-E611-4E21-9518-115223EDB03A}" srcOrd="1" destOrd="0" presId="urn:microsoft.com/office/officeart/2005/8/layout/pList2"/>
    <dgm:cxn modelId="{74E1C5CB-453E-48AB-8379-EEF022BAC323}" type="presParOf" srcId="{22A49E01-9DF4-4EA3-8549-2F2188F60F5A}" destId="{B09E9321-322F-42C5-A1C1-493749B9880F}" srcOrd="2" destOrd="0" presId="urn:microsoft.com/office/officeart/2005/8/layout/pList2"/>
    <dgm:cxn modelId="{2387F8F5-7DB5-417C-B97D-AFDC42D76BB6}" type="presParOf" srcId="{4E0CF86F-958B-43BE-82C5-E2AF96977124}" destId="{C01A836D-95E4-4911-B139-C4ECEB72BC18}" srcOrd="1" destOrd="0" presId="urn:microsoft.com/office/officeart/2005/8/layout/pList2"/>
    <dgm:cxn modelId="{E2B75292-E3EE-41AA-B89E-E7130D58AABB}" type="presParOf" srcId="{4E0CF86F-958B-43BE-82C5-E2AF96977124}" destId="{AE39DC15-934A-4BA7-813E-C609F04B4B22}" srcOrd="2" destOrd="0" presId="urn:microsoft.com/office/officeart/2005/8/layout/pList2"/>
    <dgm:cxn modelId="{8C2B4E04-DDF0-460A-BE72-5F0EF1E28EAB}" type="presParOf" srcId="{AE39DC15-934A-4BA7-813E-C609F04B4B22}" destId="{018AA547-6FD0-4AAC-8B69-6B9675C6C7A4}" srcOrd="0" destOrd="0" presId="urn:microsoft.com/office/officeart/2005/8/layout/pList2"/>
    <dgm:cxn modelId="{E5B6D30C-DC2E-4172-B1F2-201C2E342FF7}" type="presParOf" srcId="{AE39DC15-934A-4BA7-813E-C609F04B4B22}" destId="{086DD241-C84E-4D0A-B386-2F82AB44BAFD}" srcOrd="1" destOrd="0" presId="urn:microsoft.com/office/officeart/2005/8/layout/pList2"/>
    <dgm:cxn modelId="{3BDB3244-B6D9-4B71-9D7C-553EEC44C20A}" type="presParOf" srcId="{AE39DC15-934A-4BA7-813E-C609F04B4B22}" destId="{341BC899-E666-4588-B67E-6046C4760D9C}" srcOrd="2" destOrd="0" presId="urn:microsoft.com/office/officeart/2005/8/layout/pList2"/>
    <dgm:cxn modelId="{E6B71BB3-A9C2-40D4-8379-8030837453B3}" type="presParOf" srcId="{4E0CF86F-958B-43BE-82C5-E2AF96977124}" destId="{143C89BB-3AAA-464A-9BED-3FFEDF5E2999}" srcOrd="3" destOrd="0" presId="urn:microsoft.com/office/officeart/2005/8/layout/pList2"/>
    <dgm:cxn modelId="{DF1AEB63-94A1-4754-9C54-6DFCD19CDE28}" type="presParOf" srcId="{4E0CF86F-958B-43BE-82C5-E2AF96977124}" destId="{E7181EEB-CD1E-480D-9B1C-59C27EDC27FF}" srcOrd="4" destOrd="0" presId="urn:microsoft.com/office/officeart/2005/8/layout/pList2"/>
    <dgm:cxn modelId="{CE2EF21C-093E-4123-B15C-FB6510A3FADA}" type="presParOf" srcId="{E7181EEB-CD1E-480D-9B1C-59C27EDC27FF}" destId="{E760A328-9757-4F59-857C-EBC2A90335CD}" srcOrd="0" destOrd="0" presId="urn:microsoft.com/office/officeart/2005/8/layout/pList2"/>
    <dgm:cxn modelId="{18C5EFD3-1D96-4946-87F1-AC58514004F2}" type="presParOf" srcId="{E7181EEB-CD1E-480D-9B1C-59C27EDC27FF}" destId="{C9DE111D-6E59-4CD8-8F13-3BD0F3B8DCD4}" srcOrd="1" destOrd="0" presId="urn:microsoft.com/office/officeart/2005/8/layout/pList2"/>
    <dgm:cxn modelId="{C81F28E0-0658-4F62-82E7-7CFD1052A7F4}" type="presParOf" srcId="{E7181EEB-CD1E-480D-9B1C-59C27EDC27FF}" destId="{4A43E70C-D15C-4C0D-B624-4D0B2275C6B1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2374CC-D1E7-476A-90E9-91E97CF73EFF}">
      <dsp:nvSpPr>
        <dsp:cNvPr id="0" name=""/>
        <dsp:cNvSpPr/>
      </dsp:nvSpPr>
      <dsp:spPr>
        <a:xfrm rot="5400000">
          <a:off x="2753145" y="412109"/>
          <a:ext cx="2621719" cy="2396005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rcRect/>
          <a:stretch>
            <a:fillRect l="-50000" r="-50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6200" kern="1200" dirty="0"/>
            <a:t> </a:t>
          </a:r>
          <a:endParaRPr lang="en-US" sz="6200" kern="1200" dirty="0"/>
        </a:p>
      </dsp:txBody>
      <dsp:txXfrm rot="-5400000">
        <a:off x="3248146" y="717396"/>
        <a:ext cx="1631717" cy="1785431"/>
      </dsp:txXfrm>
    </dsp:sp>
    <dsp:sp modelId="{0D1E3EBF-EA08-445C-A02D-0D1FB624BA55}">
      <dsp:nvSpPr>
        <dsp:cNvPr id="0" name=""/>
        <dsp:cNvSpPr/>
      </dsp:nvSpPr>
      <dsp:spPr>
        <a:xfrm>
          <a:off x="4879847" y="734509"/>
          <a:ext cx="2192395" cy="1178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618560-D6B9-4760-ABE7-C9C940FDEDE8}">
      <dsp:nvSpPr>
        <dsp:cNvPr id="0" name=""/>
        <dsp:cNvSpPr/>
      </dsp:nvSpPr>
      <dsp:spPr>
        <a:xfrm rot="5400000">
          <a:off x="220359" y="403361"/>
          <a:ext cx="2637612" cy="2578284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674904" y="808355"/>
        <a:ext cx="1728522" cy="1768296"/>
      </dsp:txXfrm>
    </dsp:sp>
    <dsp:sp modelId="{7D552615-6D49-4DE3-952E-9982F08F9DBD}">
      <dsp:nvSpPr>
        <dsp:cNvPr id="0" name=""/>
        <dsp:cNvSpPr/>
      </dsp:nvSpPr>
      <dsp:spPr>
        <a:xfrm rot="5400000">
          <a:off x="1417569" y="2582894"/>
          <a:ext cx="2879522" cy="2413353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6200" kern="1200" dirty="0"/>
            <a:t> </a:t>
          </a:r>
          <a:endParaRPr lang="en-US" sz="6200" kern="1200" dirty="0"/>
        </a:p>
      </dsp:txBody>
      <dsp:txXfrm rot="-5400000">
        <a:off x="2020320" y="2790883"/>
        <a:ext cx="1674019" cy="1997376"/>
      </dsp:txXfrm>
    </dsp:sp>
    <dsp:sp modelId="{B4ED89B5-B594-42E5-A2B3-1817B9B59618}">
      <dsp:nvSpPr>
        <dsp:cNvPr id="0" name=""/>
        <dsp:cNvSpPr/>
      </dsp:nvSpPr>
      <dsp:spPr>
        <a:xfrm>
          <a:off x="0" y="3228683"/>
          <a:ext cx="2121672" cy="1178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AA3511-D22B-4E85-A0D0-618F6EB69590}">
      <dsp:nvSpPr>
        <dsp:cNvPr id="0" name=""/>
        <dsp:cNvSpPr/>
      </dsp:nvSpPr>
      <dsp:spPr>
        <a:xfrm rot="5400000">
          <a:off x="3793018" y="2621672"/>
          <a:ext cx="2944803" cy="2402842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4"/>
          <a:srcRect/>
          <a:stretch>
            <a:fillRect l="-39000" r="-39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4427620" y="2796329"/>
        <a:ext cx="1675598" cy="205352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1F4830-7808-46D3-8605-5741E754C963}">
      <dsp:nvSpPr>
        <dsp:cNvPr id="0" name=""/>
        <dsp:cNvSpPr/>
      </dsp:nvSpPr>
      <dsp:spPr>
        <a:xfrm>
          <a:off x="11986" y="987941"/>
          <a:ext cx="1855986" cy="128991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Η ασφάλεια οχήματος διακρίνεται σε: </a:t>
          </a:r>
          <a:endParaRPr lang="en-US" sz="2000" kern="1200" dirty="0"/>
        </a:p>
      </dsp:txBody>
      <dsp:txXfrm>
        <a:off x="49766" y="1025721"/>
        <a:ext cx="1780426" cy="1214359"/>
      </dsp:txXfrm>
    </dsp:sp>
    <dsp:sp modelId="{B5B03C30-62F4-43D7-B6F5-24B3BC86646F}">
      <dsp:nvSpPr>
        <dsp:cNvPr id="0" name=""/>
        <dsp:cNvSpPr/>
      </dsp:nvSpPr>
      <dsp:spPr>
        <a:xfrm rot="18669006">
          <a:off x="1675069" y="1185574"/>
          <a:ext cx="1128200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1128200" y="22565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10965" y="1179935"/>
        <a:ext cx="56410" cy="56410"/>
      </dsp:txXfrm>
    </dsp:sp>
    <dsp:sp modelId="{1916208D-C4BD-47C0-B614-81519A8D3789}">
      <dsp:nvSpPr>
        <dsp:cNvPr id="0" name=""/>
        <dsp:cNvSpPr/>
      </dsp:nvSpPr>
      <dsp:spPr>
        <a:xfrm>
          <a:off x="2610367" y="319383"/>
          <a:ext cx="1855986" cy="92799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Ενεργητική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Ασφάλεια </a:t>
          </a:r>
          <a:endParaRPr lang="en-US" sz="2000" kern="1200" dirty="0"/>
        </a:p>
      </dsp:txBody>
      <dsp:txXfrm>
        <a:off x="2637547" y="346563"/>
        <a:ext cx="1801626" cy="873633"/>
      </dsp:txXfrm>
    </dsp:sp>
    <dsp:sp modelId="{8A9B2D6F-9C83-4AD6-B844-C77C1BB0838E}">
      <dsp:nvSpPr>
        <dsp:cNvPr id="0" name=""/>
        <dsp:cNvSpPr/>
      </dsp:nvSpPr>
      <dsp:spPr>
        <a:xfrm rot="21237040">
          <a:off x="4464274" y="721476"/>
          <a:ext cx="746551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746551" y="22565"/>
              </a:lnTo>
            </a:path>
          </a:pathLst>
        </a:custGeom>
        <a:noFill/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18886" y="725378"/>
        <a:ext cx="37327" cy="37327"/>
      </dsp:txXfrm>
    </dsp:sp>
    <dsp:sp modelId="{C0CDDF4C-D147-4D03-B056-4BEF55088FEE}">
      <dsp:nvSpPr>
        <dsp:cNvPr id="0" name=""/>
        <dsp:cNvSpPr/>
      </dsp:nvSpPr>
      <dsp:spPr>
        <a:xfrm>
          <a:off x="5208747" y="142451"/>
          <a:ext cx="3211468" cy="112450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Συστήματα που λειτουργούν ώστε να </a:t>
          </a:r>
          <a:r>
            <a:rPr lang="el-GR" sz="2000" b="0" kern="1200" dirty="0"/>
            <a:t>μην</a:t>
          </a:r>
          <a:r>
            <a:rPr lang="el-GR" sz="2000" kern="1200" dirty="0"/>
            <a:t> συμβεί το ατύχημα</a:t>
          </a:r>
          <a:endParaRPr lang="en-US" sz="2000" kern="1200" dirty="0"/>
        </a:p>
      </dsp:txBody>
      <dsp:txXfrm>
        <a:off x="5241683" y="175387"/>
        <a:ext cx="3145596" cy="1058632"/>
      </dsp:txXfrm>
    </dsp:sp>
    <dsp:sp modelId="{7D5AA302-9686-4231-A4E1-4A0AC7A11395}">
      <dsp:nvSpPr>
        <dsp:cNvPr id="0" name=""/>
        <dsp:cNvSpPr/>
      </dsp:nvSpPr>
      <dsp:spPr>
        <a:xfrm rot="2930994">
          <a:off x="1675069" y="2035096"/>
          <a:ext cx="1128200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1128200" y="22565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10965" y="2029457"/>
        <a:ext cx="56410" cy="56410"/>
      </dsp:txXfrm>
    </dsp:sp>
    <dsp:sp modelId="{33267ABB-DEDA-40B2-A902-238A052F3ABD}">
      <dsp:nvSpPr>
        <dsp:cNvPr id="0" name=""/>
        <dsp:cNvSpPr/>
      </dsp:nvSpPr>
      <dsp:spPr>
        <a:xfrm>
          <a:off x="2610367" y="2018426"/>
          <a:ext cx="1855986" cy="92799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Παθητική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Ασφάλεια </a:t>
          </a:r>
          <a:endParaRPr lang="en-US" sz="2000" kern="1200" dirty="0"/>
        </a:p>
      </dsp:txBody>
      <dsp:txXfrm>
        <a:off x="2637547" y="2045606"/>
        <a:ext cx="1801626" cy="873633"/>
      </dsp:txXfrm>
    </dsp:sp>
    <dsp:sp modelId="{80777AC6-7A7B-4745-82E3-E8FB1315FAF7}">
      <dsp:nvSpPr>
        <dsp:cNvPr id="0" name=""/>
        <dsp:cNvSpPr/>
      </dsp:nvSpPr>
      <dsp:spPr>
        <a:xfrm>
          <a:off x="4466353" y="2459857"/>
          <a:ext cx="742394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742394" y="22565"/>
              </a:lnTo>
            </a:path>
          </a:pathLst>
        </a:custGeom>
        <a:noFill/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18990" y="2463863"/>
        <a:ext cx="37119" cy="37119"/>
      </dsp:txXfrm>
    </dsp:sp>
    <dsp:sp modelId="{26837BF3-2654-40E0-801A-8CE7ADFBA9C9}">
      <dsp:nvSpPr>
        <dsp:cNvPr id="0" name=""/>
        <dsp:cNvSpPr/>
      </dsp:nvSpPr>
      <dsp:spPr>
        <a:xfrm>
          <a:off x="5208747" y="1692747"/>
          <a:ext cx="2874476" cy="157935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Μέτρα προστασίας αν τελικά συμβεί το ατύχημα</a:t>
          </a:r>
          <a:endParaRPr lang="en-US" sz="2000" kern="1200" dirty="0"/>
        </a:p>
      </dsp:txBody>
      <dsp:txXfrm>
        <a:off x="5255005" y="1739005"/>
        <a:ext cx="2781960" cy="1486835"/>
      </dsp:txXfrm>
    </dsp:sp>
    <dsp:sp modelId="{13CEFE4C-E7E3-465E-B137-390F2335E0F4}">
      <dsp:nvSpPr>
        <dsp:cNvPr id="0" name=""/>
        <dsp:cNvSpPr/>
      </dsp:nvSpPr>
      <dsp:spPr>
        <a:xfrm rot="19457599">
          <a:off x="7997291" y="2193059"/>
          <a:ext cx="914261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914261" y="22565"/>
              </a:lnTo>
            </a:path>
          </a:pathLst>
        </a:custGeom>
        <a:noFill/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431565" y="2192768"/>
        <a:ext cx="45713" cy="45713"/>
      </dsp:txXfrm>
    </dsp:sp>
    <dsp:sp modelId="{B9A227D0-41ED-484C-8593-9C80D0F401D7}">
      <dsp:nvSpPr>
        <dsp:cNvPr id="0" name=""/>
        <dsp:cNvSpPr/>
      </dsp:nvSpPr>
      <dsp:spPr>
        <a:xfrm>
          <a:off x="8825619" y="1484830"/>
          <a:ext cx="1855986" cy="92799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Εξωτερική παθητική ασφάλεια</a:t>
          </a:r>
          <a:endParaRPr lang="en-US" sz="2000" kern="1200" dirty="0"/>
        </a:p>
      </dsp:txBody>
      <dsp:txXfrm>
        <a:off x="8852799" y="1512010"/>
        <a:ext cx="1801626" cy="873633"/>
      </dsp:txXfrm>
    </dsp:sp>
    <dsp:sp modelId="{95A8F31A-9674-4CD5-B637-C07799A01B5C}">
      <dsp:nvSpPr>
        <dsp:cNvPr id="0" name=""/>
        <dsp:cNvSpPr/>
      </dsp:nvSpPr>
      <dsp:spPr>
        <a:xfrm rot="2142401">
          <a:off x="7997291" y="2726655"/>
          <a:ext cx="914261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914261" y="22565"/>
              </a:lnTo>
            </a:path>
          </a:pathLst>
        </a:custGeom>
        <a:noFill/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431565" y="2726364"/>
        <a:ext cx="45713" cy="45713"/>
      </dsp:txXfrm>
    </dsp:sp>
    <dsp:sp modelId="{57ECD7AE-4769-477C-86BA-AE90098C271A}">
      <dsp:nvSpPr>
        <dsp:cNvPr id="0" name=""/>
        <dsp:cNvSpPr/>
      </dsp:nvSpPr>
      <dsp:spPr>
        <a:xfrm>
          <a:off x="8825619" y="2552022"/>
          <a:ext cx="1855986" cy="92799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Εσωτερική παθητική ασφάλεια</a:t>
          </a:r>
          <a:endParaRPr lang="en-US" sz="2000" kern="1200" dirty="0"/>
        </a:p>
      </dsp:txBody>
      <dsp:txXfrm>
        <a:off x="8852799" y="2579202"/>
        <a:ext cx="1801626" cy="87363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39A8E8-EDE4-46DF-A324-898FF8808FD4}">
      <dsp:nvSpPr>
        <dsp:cNvPr id="0" name=""/>
        <dsp:cNvSpPr/>
      </dsp:nvSpPr>
      <dsp:spPr>
        <a:xfrm rot="16200000">
          <a:off x="-73407" y="77381"/>
          <a:ext cx="4088674" cy="3933911"/>
        </a:xfrm>
        <a:prstGeom prst="flowChartManualOperati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Ασφάλεια Κίνησης </a:t>
          </a:r>
          <a:endParaRPr lang="en-US" sz="20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Μέγιστη δυνατή επιβράδυνση στο φρενάρισμα, χωρίς μπλοκάρισμα των τροχών(με χρήση </a:t>
          </a:r>
          <a:r>
            <a:rPr lang="en-US" sz="1200" kern="1200" dirty="0"/>
            <a:t>ABS)</a:t>
          </a:r>
          <a:r>
            <a:rPr lang="el-GR" sz="1200" kern="1200" dirty="0"/>
            <a:t> .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Ισχυρός κινητήρας σε συνδυασμό με ισχυρά φρένα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Αυτόματη ρύθμιση κίνησης σε ολίσθηση(με συστήματα :</a:t>
          </a:r>
          <a:r>
            <a:rPr lang="en-US" sz="1200" kern="1200" dirty="0"/>
            <a:t>TCS</a:t>
          </a:r>
          <a:r>
            <a:rPr lang="el-GR" sz="1200" kern="1200" dirty="0"/>
            <a:t>/</a:t>
          </a:r>
          <a:r>
            <a:rPr lang="en-US" sz="1200" kern="1200" dirty="0"/>
            <a:t>ASR</a:t>
          </a:r>
          <a:r>
            <a:rPr lang="el-GR" sz="1200" kern="1200" dirty="0"/>
            <a:t>, </a:t>
          </a:r>
          <a:r>
            <a:rPr lang="en-US" sz="1200" kern="1200" dirty="0"/>
            <a:t>ESP</a:t>
          </a:r>
          <a:r>
            <a:rPr lang="el-GR" sz="1200" kern="1200" dirty="0"/>
            <a:t>).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 Ελατήρια και αποσβεστήρες ταλαντώσεων (αμορτισέρ)στον καλύτερο συνδυασμό με την ανάρτηση των τροχών.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Ευστάθεια αυτοκινήτου σε ευθεία και στροφές.</a:t>
          </a:r>
          <a:endParaRPr lang="en-US" sz="1200" kern="1200" dirty="0"/>
        </a:p>
      </dsp:txBody>
      <dsp:txXfrm rot="5400000">
        <a:off x="3975" y="817734"/>
        <a:ext cx="3933911" cy="2453204"/>
      </dsp:txXfrm>
    </dsp:sp>
    <dsp:sp modelId="{7C7F1AC7-3EB3-41DC-A53A-1F839D9E390F}">
      <dsp:nvSpPr>
        <dsp:cNvPr id="0" name=""/>
        <dsp:cNvSpPr/>
      </dsp:nvSpPr>
      <dsp:spPr>
        <a:xfrm rot="16200000">
          <a:off x="3753867" y="426668"/>
          <a:ext cx="4088674" cy="3235337"/>
        </a:xfrm>
        <a:prstGeom prst="flowChartManualOperati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Ασφάλεια Ορατότητας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8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Μεγάλα παρμπρίζ και παράθυρα.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 err="1"/>
            <a:t>Αντιεκτυφλωτικοί</a:t>
          </a:r>
          <a:r>
            <a:rPr lang="el-GR" sz="1200" kern="1200" dirty="0"/>
            <a:t>  καθρέφτες.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Προβολείς που φροντίζουν για καλό φωτισμό του οδοστρώματος.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Θερμαινόμενα παρμπρίζ και καθρέπτες.</a:t>
          </a:r>
          <a:endParaRPr lang="en-US" sz="1200" kern="1200" dirty="0"/>
        </a:p>
      </dsp:txBody>
      <dsp:txXfrm rot="5400000">
        <a:off x="4180536" y="817734"/>
        <a:ext cx="3235337" cy="2453204"/>
      </dsp:txXfrm>
    </dsp:sp>
    <dsp:sp modelId="{1493376C-AFD7-4978-BDBB-909F0F968F27}">
      <dsp:nvSpPr>
        <dsp:cNvPr id="0" name=""/>
        <dsp:cNvSpPr/>
      </dsp:nvSpPr>
      <dsp:spPr>
        <a:xfrm rot="16200000">
          <a:off x="7354954" y="307543"/>
          <a:ext cx="4088674" cy="3473587"/>
        </a:xfrm>
        <a:prstGeom prst="flowChartManualOperati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Ασφάλεια εσωτερικής άνεσης</a:t>
          </a:r>
          <a:endParaRPr lang="en-US" sz="20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400" kern="1200" dirty="0"/>
            <a:t>Εργονομική διαμόρφωση καθίσματος οδηγού.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400" kern="1200" dirty="0"/>
            <a:t>Άνετα ελατήρια ανάρτησης.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400" kern="1200" dirty="0"/>
            <a:t>Καλό αερισμό εσωτερικού χώρου, κλιματισμό.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400" kern="1200" dirty="0"/>
            <a:t>Ηχομόνωση.</a:t>
          </a:r>
          <a:endParaRPr lang="en-US" sz="1400" kern="1200" dirty="0"/>
        </a:p>
      </dsp:txBody>
      <dsp:txXfrm rot="5400000">
        <a:off x="7662498" y="817734"/>
        <a:ext cx="3473587" cy="245320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01EA76-F181-4A35-8229-DCB1FEEB611A}">
      <dsp:nvSpPr>
        <dsp:cNvPr id="0" name=""/>
        <dsp:cNvSpPr/>
      </dsp:nvSpPr>
      <dsp:spPr>
        <a:xfrm>
          <a:off x="3970963" y="1214844"/>
          <a:ext cx="2897722" cy="183985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/>
            <a:t>Περιλαμβάνει</a:t>
          </a:r>
          <a:endParaRPr lang="en-US" sz="2400" kern="1200" dirty="0"/>
        </a:p>
      </dsp:txBody>
      <dsp:txXfrm>
        <a:off x="4395325" y="1484284"/>
        <a:ext cx="2048998" cy="1300973"/>
      </dsp:txXfrm>
    </dsp:sp>
    <dsp:sp modelId="{8CC3E206-2DD0-4471-8A49-4EE63F1B76FE}">
      <dsp:nvSpPr>
        <dsp:cNvPr id="0" name=""/>
        <dsp:cNvSpPr/>
      </dsp:nvSpPr>
      <dsp:spPr>
        <a:xfrm rot="16160152">
          <a:off x="5231071" y="1031060"/>
          <a:ext cx="352098" cy="15544"/>
        </a:xfrm>
        <a:custGeom>
          <a:avLst/>
          <a:gdLst/>
          <a:ahLst/>
          <a:cxnLst/>
          <a:rect l="0" t="0" r="0" b="0"/>
          <a:pathLst>
            <a:path>
              <a:moveTo>
                <a:pt x="0" y="7772"/>
              </a:moveTo>
              <a:lnTo>
                <a:pt x="352098" y="7772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5398318" y="1030029"/>
        <a:ext cx="17604" cy="17604"/>
      </dsp:txXfrm>
    </dsp:sp>
    <dsp:sp modelId="{731F29B1-5EC0-42FF-813A-0F54BFCD6CBF}">
      <dsp:nvSpPr>
        <dsp:cNvPr id="0" name=""/>
        <dsp:cNvSpPr/>
      </dsp:nvSpPr>
      <dsp:spPr>
        <a:xfrm>
          <a:off x="3927615" y="59028"/>
          <a:ext cx="2945611" cy="80376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b="1" kern="1200" dirty="0"/>
            <a:t>Συστήματα Ζώνης Ασφαλείας Με </a:t>
          </a:r>
          <a:r>
            <a:rPr lang="el-GR" sz="1200" b="1" kern="1200" dirty="0" err="1"/>
            <a:t>Προεντατήρα</a:t>
          </a:r>
          <a:r>
            <a:rPr lang="en-US" sz="1200" b="1" kern="1200" dirty="0"/>
            <a:t>.</a:t>
          </a:r>
        </a:p>
      </dsp:txBody>
      <dsp:txXfrm>
        <a:off x="4358990" y="176737"/>
        <a:ext cx="2082861" cy="568350"/>
      </dsp:txXfrm>
    </dsp:sp>
    <dsp:sp modelId="{83CA8777-48C7-46AA-AB44-E080A8939B8D}">
      <dsp:nvSpPr>
        <dsp:cNvPr id="0" name=""/>
        <dsp:cNvSpPr/>
      </dsp:nvSpPr>
      <dsp:spPr>
        <a:xfrm rot="20503126">
          <a:off x="6653533" y="1381783"/>
          <a:ext cx="2044188" cy="15544"/>
        </a:xfrm>
        <a:custGeom>
          <a:avLst/>
          <a:gdLst/>
          <a:ahLst/>
          <a:cxnLst/>
          <a:rect l="0" t="0" r="0" b="0"/>
          <a:pathLst>
            <a:path>
              <a:moveTo>
                <a:pt x="0" y="7772"/>
              </a:moveTo>
              <a:lnTo>
                <a:pt x="2044188" y="7772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7624523" y="1338451"/>
        <a:ext cx="102209" cy="102209"/>
      </dsp:txXfrm>
    </dsp:sp>
    <dsp:sp modelId="{12D4CC77-E74E-4209-A295-4D0352A56F5D}">
      <dsp:nvSpPr>
        <dsp:cNvPr id="0" name=""/>
        <dsp:cNvSpPr/>
      </dsp:nvSpPr>
      <dsp:spPr>
        <a:xfrm>
          <a:off x="8524105" y="53025"/>
          <a:ext cx="2180908" cy="139199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b="1" kern="1200" dirty="0"/>
            <a:t>Αερόσακοι Οδηγού – Συνοδηγού- Συνεπιβατών.</a:t>
          </a:r>
          <a:endParaRPr lang="en-US" sz="1200" b="1" kern="1200" dirty="0"/>
        </a:p>
      </dsp:txBody>
      <dsp:txXfrm>
        <a:off x="8843492" y="256877"/>
        <a:ext cx="1542134" cy="984286"/>
      </dsp:txXfrm>
    </dsp:sp>
    <dsp:sp modelId="{FB294FD8-D2D3-48B1-983B-8086C62774D6}">
      <dsp:nvSpPr>
        <dsp:cNvPr id="0" name=""/>
        <dsp:cNvSpPr/>
      </dsp:nvSpPr>
      <dsp:spPr>
        <a:xfrm rot="21536672">
          <a:off x="6867986" y="2090586"/>
          <a:ext cx="1056585" cy="15544"/>
        </a:xfrm>
        <a:custGeom>
          <a:avLst/>
          <a:gdLst/>
          <a:ahLst/>
          <a:cxnLst/>
          <a:rect l="0" t="0" r="0" b="0"/>
          <a:pathLst>
            <a:path>
              <a:moveTo>
                <a:pt x="0" y="7772"/>
              </a:moveTo>
              <a:lnTo>
                <a:pt x="1056585" y="7772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7369864" y="2071944"/>
        <a:ext cx="52829" cy="52829"/>
      </dsp:txXfrm>
    </dsp:sp>
    <dsp:sp modelId="{D853023F-1EA8-4F7B-BAD9-A0240D4279D3}">
      <dsp:nvSpPr>
        <dsp:cNvPr id="0" name=""/>
        <dsp:cNvSpPr/>
      </dsp:nvSpPr>
      <dsp:spPr>
        <a:xfrm>
          <a:off x="7924225" y="1602858"/>
          <a:ext cx="1393418" cy="94587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b="1" kern="1200" dirty="0"/>
            <a:t>Πλευρικοί Αερόσακοι. </a:t>
          </a:r>
          <a:endParaRPr lang="en-US" sz="1200" b="1" kern="1200" dirty="0"/>
        </a:p>
      </dsp:txBody>
      <dsp:txXfrm>
        <a:off x="8128286" y="1741378"/>
        <a:ext cx="985296" cy="668836"/>
      </dsp:txXfrm>
    </dsp:sp>
    <dsp:sp modelId="{2A35B804-55A9-4E61-9975-8F7985E1004B}">
      <dsp:nvSpPr>
        <dsp:cNvPr id="0" name=""/>
        <dsp:cNvSpPr/>
      </dsp:nvSpPr>
      <dsp:spPr>
        <a:xfrm rot="1129001">
          <a:off x="6635393" y="2930525"/>
          <a:ext cx="2285043" cy="15544"/>
        </a:xfrm>
        <a:custGeom>
          <a:avLst/>
          <a:gdLst/>
          <a:ahLst/>
          <a:cxnLst/>
          <a:rect l="0" t="0" r="0" b="0"/>
          <a:pathLst>
            <a:path>
              <a:moveTo>
                <a:pt x="0" y="7772"/>
              </a:moveTo>
              <a:lnTo>
                <a:pt x="2285043" y="7772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7720789" y="2881171"/>
        <a:ext cx="114252" cy="114252"/>
      </dsp:txXfrm>
    </dsp:sp>
    <dsp:sp modelId="{0E51AC5F-6BB1-4E9E-A566-F06C284BD70E}">
      <dsp:nvSpPr>
        <dsp:cNvPr id="0" name=""/>
        <dsp:cNvSpPr/>
      </dsp:nvSpPr>
      <dsp:spPr>
        <a:xfrm>
          <a:off x="8714508" y="3017930"/>
          <a:ext cx="2062352" cy="118177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b="1" kern="1200" dirty="0"/>
            <a:t>Αερόσακοι Γονάτων.</a:t>
          </a:r>
          <a:endParaRPr lang="en-US" sz="1200" b="1" kern="1200" dirty="0"/>
        </a:p>
      </dsp:txBody>
      <dsp:txXfrm>
        <a:off x="9016532" y="3190997"/>
        <a:ext cx="1458304" cy="835644"/>
      </dsp:txXfrm>
    </dsp:sp>
    <dsp:sp modelId="{EB9B7606-8B8E-4F64-B587-BC1F338603EF}">
      <dsp:nvSpPr>
        <dsp:cNvPr id="0" name=""/>
        <dsp:cNvSpPr/>
      </dsp:nvSpPr>
      <dsp:spPr>
        <a:xfrm rot="5344674">
          <a:off x="5236627" y="3248093"/>
          <a:ext cx="402481" cy="15544"/>
        </a:xfrm>
        <a:custGeom>
          <a:avLst/>
          <a:gdLst/>
          <a:ahLst/>
          <a:cxnLst/>
          <a:rect l="0" t="0" r="0" b="0"/>
          <a:pathLst>
            <a:path>
              <a:moveTo>
                <a:pt x="0" y="7772"/>
              </a:moveTo>
              <a:lnTo>
                <a:pt x="402481" y="7772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5427806" y="3245803"/>
        <a:ext cx="20124" cy="20124"/>
      </dsp:txXfrm>
    </dsp:sp>
    <dsp:sp modelId="{328DAC85-CDF9-4ED1-A961-AF2FE2AED082}">
      <dsp:nvSpPr>
        <dsp:cNvPr id="0" name=""/>
        <dsp:cNvSpPr/>
      </dsp:nvSpPr>
      <dsp:spPr>
        <a:xfrm>
          <a:off x="4235214" y="3457076"/>
          <a:ext cx="2422475" cy="6641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b="1" kern="1200" dirty="0"/>
            <a:t>Κολόνα Τιμονιού Ασφάλειας.</a:t>
          </a:r>
          <a:endParaRPr lang="en-US" sz="1200" b="1" kern="1200" dirty="0"/>
        </a:p>
      </dsp:txBody>
      <dsp:txXfrm>
        <a:off x="4589977" y="3554331"/>
        <a:ext cx="1712949" cy="469590"/>
      </dsp:txXfrm>
    </dsp:sp>
    <dsp:sp modelId="{571D10A7-F8DD-4A41-9AD4-164C0247E436}">
      <dsp:nvSpPr>
        <dsp:cNvPr id="0" name=""/>
        <dsp:cNvSpPr/>
      </dsp:nvSpPr>
      <dsp:spPr>
        <a:xfrm rot="9772873">
          <a:off x="1909045" y="2860708"/>
          <a:ext cx="2257198" cy="15544"/>
        </a:xfrm>
        <a:custGeom>
          <a:avLst/>
          <a:gdLst/>
          <a:ahLst/>
          <a:cxnLst/>
          <a:rect l="0" t="0" r="0" b="0"/>
          <a:pathLst>
            <a:path>
              <a:moveTo>
                <a:pt x="0" y="7772"/>
              </a:moveTo>
              <a:lnTo>
                <a:pt x="2257198" y="7772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2981214" y="2812050"/>
        <a:ext cx="112859" cy="112859"/>
      </dsp:txXfrm>
    </dsp:sp>
    <dsp:sp modelId="{492998C1-1B13-44B1-9CE8-6A215E81793D}">
      <dsp:nvSpPr>
        <dsp:cNvPr id="0" name=""/>
        <dsp:cNvSpPr/>
      </dsp:nvSpPr>
      <dsp:spPr>
        <a:xfrm>
          <a:off x="0" y="2856791"/>
          <a:ext cx="2071224" cy="125662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b="1" kern="1200" dirty="0"/>
            <a:t>Σύνθετοι υαλοπίνακες ασφαλείας</a:t>
          </a:r>
          <a:r>
            <a:rPr lang="en-US" sz="1200" b="1" kern="1200" dirty="0"/>
            <a:t>.</a:t>
          </a:r>
        </a:p>
      </dsp:txBody>
      <dsp:txXfrm>
        <a:off x="303324" y="3040819"/>
        <a:ext cx="1464576" cy="888569"/>
      </dsp:txXfrm>
    </dsp:sp>
    <dsp:sp modelId="{01D83817-D987-498F-A549-09C17EBA0004}">
      <dsp:nvSpPr>
        <dsp:cNvPr id="0" name=""/>
        <dsp:cNvSpPr/>
      </dsp:nvSpPr>
      <dsp:spPr>
        <a:xfrm rot="10877878">
          <a:off x="2587593" y="2078512"/>
          <a:ext cx="1384469" cy="15544"/>
        </a:xfrm>
        <a:custGeom>
          <a:avLst/>
          <a:gdLst/>
          <a:ahLst/>
          <a:cxnLst/>
          <a:rect l="0" t="0" r="0" b="0"/>
          <a:pathLst>
            <a:path>
              <a:moveTo>
                <a:pt x="0" y="7772"/>
              </a:moveTo>
              <a:lnTo>
                <a:pt x="1384469" y="7772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3245216" y="2051672"/>
        <a:ext cx="69223" cy="69223"/>
      </dsp:txXfrm>
    </dsp:sp>
    <dsp:sp modelId="{693B7715-8D07-49F3-B3C4-0E3FA21C7B72}">
      <dsp:nvSpPr>
        <dsp:cNvPr id="0" name=""/>
        <dsp:cNvSpPr/>
      </dsp:nvSpPr>
      <dsp:spPr>
        <a:xfrm>
          <a:off x="1342782" y="1502227"/>
          <a:ext cx="1245190" cy="110854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b="1" kern="1200" dirty="0"/>
            <a:t>Αερόσακοι Κεφαλής</a:t>
          </a:r>
          <a:r>
            <a:rPr lang="el-GR" sz="1050" kern="1200" dirty="0"/>
            <a:t>. </a:t>
          </a:r>
          <a:endParaRPr lang="en-US" sz="1050" kern="1200" dirty="0"/>
        </a:p>
      </dsp:txBody>
      <dsp:txXfrm>
        <a:off x="1525136" y="1664570"/>
        <a:ext cx="880482" cy="783862"/>
      </dsp:txXfrm>
    </dsp:sp>
    <dsp:sp modelId="{EA7315AD-B402-426E-A789-629C9A18D4E4}">
      <dsp:nvSpPr>
        <dsp:cNvPr id="0" name=""/>
        <dsp:cNvSpPr/>
      </dsp:nvSpPr>
      <dsp:spPr>
        <a:xfrm rot="11876465">
          <a:off x="1794605" y="1340567"/>
          <a:ext cx="2392670" cy="15544"/>
        </a:xfrm>
        <a:custGeom>
          <a:avLst/>
          <a:gdLst/>
          <a:ahLst/>
          <a:cxnLst/>
          <a:rect l="0" t="0" r="0" b="0"/>
          <a:pathLst>
            <a:path>
              <a:moveTo>
                <a:pt x="0" y="7772"/>
              </a:moveTo>
              <a:lnTo>
                <a:pt x="2392670" y="7772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2931123" y="1288522"/>
        <a:ext cx="119633" cy="119633"/>
      </dsp:txXfrm>
    </dsp:sp>
    <dsp:sp modelId="{80701C04-2CD1-4FF5-9ED7-C1089C0606F2}">
      <dsp:nvSpPr>
        <dsp:cNvPr id="0" name=""/>
        <dsp:cNvSpPr/>
      </dsp:nvSpPr>
      <dsp:spPr>
        <a:xfrm>
          <a:off x="0" y="42606"/>
          <a:ext cx="1949972" cy="1306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b="1" kern="1200" dirty="0"/>
            <a:t>Κάθισμα Προστασίας Αντί-Βύθισης</a:t>
          </a:r>
          <a:r>
            <a:rPr lang="en-US" sz="1800" b="1" kern="1200" dirty="0"/>
            <a:t>.</a:t>
          </a:r>
        </a:p>
      </dsp:txBody>
      <dsp:txXfrm>
        <a:off x="285567" y="233865"/>
        <a:ext cx="1378838" cy="92348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4B46A-4AE9-42BC-88EB-1F25D2B6FAC6}">
      <dsp:nvSpPr>
        <dsp:cNvPr id="0" name=""/>
        <dsp:cNvSpPr/>
      </dsp:nvSpPr>
      <dsp:spPr>
        <a:xfrm>
          <a:off x="0" y="955481"/>
          <a:ext cx="4639828" cy="231991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Περιλαμβάνει μέτρα που αναφέρονται</a:t>
          </a:r>
          <a:endParaRPr lang="en-US" sz="2000" kern="1200" dirty="0"/>
        </a:p>
      </dsp:txBody>
      <dsp:txXfrm>
        <a:off x="67948" y="1023429"/>
        <a:ext cx="4503932" cy="2184018"/>
      </dsp:txXfrm>
    </dsp:sp>
    <dsp:sp modelId="{B9186744-9C03-4A3C-BFF0-A21C31C9A608}">
      <dsp:nvSpPr>
        <dsp:cNvPr id="0" name=""/>
        <dsp:cNvSpPr/>
      </dsp:nvSpPr>
      <dsp:spPr>
        <a:xfrm rot="19291450">
          <a:off x="4382108" y="1331852"/>
          <a:ext cx="2373888" cy="90175"/>
        </a:xfrm>
        <a:custGeom>
          <a:avLst/>
          <a:gdLst/>
          <a:ahLst/>
          <a:cxnLst/>
          <a:rect l="0" t="0" r="0" b="0"/>
          <a:pathLst>
            <a:path>
              <a:moveTo>
                <a:pt x="0" y="45087"/>
              </a:moveTo>
              <a:lnTo>
                <a:pt x="2373888" y="45087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5509705" y="1317593"/>
        <a:ext cx="118694" cy="118694"/>
      </dsp:txXfrm>
    </dsp:sp>
    <dsp:sp modelId="{21918CA5-4F98-4616-A31A-E81D51DBBE76}">
      <dsp:nvSpPr>
        <dsp:cNvPr id="0" name=""/>
        <dsp:cNvSpPr/>
      </dsp:nvSpPr>
      <dsp:spPr>
        <a:xfrm>
          <a:off x="6498276" y="156781"/>
          <a:ext cx="4639828" cy="96332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Στη Συμπεριφορά Του Αμαξώματος Στην Παραμόρφωση</a:t>
          </a:r>
          <a:r>
            <a:rPr lang="el-GR" sz="2100" kern="1200" dirty="0"/>
            <a:t>.</a:t>
          </a:r>
          <a:endParaRPr lang="en-US" sz="2100" kern="1200" dirty="0"/>
        </a:p>
      </dsp:txBody>
      <dsp:txXfrm>
        <a:off x="6526491" y="184996"/>
        <a:ext cx="4583398" cy="906891"/>
      </dsp:txXfrm>
    </dsp:sp>
    <dsp:sp modelId="{824D651A-CCB6-4CCB-B958-3BD5ADE9A1E0}">
      <dsp:nvSpPr>
        <dsp:cNvPr id="0" name=""/>
        <dsp:cNvSpPr/>
      </dsp:nvSpPr>
      <dsp:spPr>
        <a:xfrm rot="21040966">
          <a:off x="4627405" y="1917897"/>
          <a:ext cx="1883293" cy="90175"/>
        </a:xfrm>
        <a:custGeom>
          <a:avLst/>
          <a:gdLst/>
          <a:ahLst/>
          <a:cxnLst/>
          <a:rect l="0" t="0" r="0" b="0"/>
          <a:pathLst>
            <a:path>
              <a:moveTo>
                <a:pt x="0" y="45087"/>
              </a:moveTo>
              <a:lnTo>
                <a:pt x="1883293" y="45087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5521970" y="1915903"/>
        <a:ext cx="94164" cy="94164"/>
      </dsp:txXfrm>
    </dsp:sp>
    <dsp:sp modelId="{B3AAA711-EF2D-4E2A-8405-9F1B9BAE88D5}">
      <dsp:nvSpPr>
        <dsp:cNvPr id="0" name=""/>
        <dsp:cNvSpPr/>
      </dsp:nvSpPr>
      <dsp:spPr>
        <a:xfrm>
          <a:off x="6498276" y="1468089"/>
          <a:ext cx="4639828" cy="6848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Στην Αντοχή Του Χώρου Επιβατών. </a:t>
          </a:r>
          <a:endParaRPr lang="en-US" sz="1800" kern="1200" dirty="0"/>
        </a:p>
      </dsp:txBody>
      <dsp:txXfrm>
        <a:off x="6518336" y="1488149"/>
        <a:ext cx="4599708" cy="644765"/>
      </dsp:txXfrm>
    </dsp:sp>
    <dsp:sp modelId="{0AEFD345-E871-4701-B308-7F12DBB010BF}">
      <dsp:nvSpPr>
        <dsp:cNvPr id="0" name=""/>
        <dsp:cNvSpPr/>
      </dsp:nvSpPr>
      <dsp:spPr>
        <a:xfrm rot="1276510">
          <a:off x="4571869" y="2432176"/>
          <a:ext cx="1994366" cy="90175"/>
        </a:xfrm>
        <a:custGeom>
          <a:avLst/>
          <a:gdLst/>
          <a:ahLst/>
          <a:cxnLst/>
          <a:rect l="0" t="0" r="0" b="0"/>
          <a:pathLst>
            <a:path>
              <a:moveTo>
                <a:pt x="0" y="45087"/>
              </a:moveTo>
              <a:lnTo>
                <a:pt x="1994366" y="45087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5519193" y="2427404"/>
        <a:ext cx="99718" cy="99718"/>
      </dsp:txXfrm>
    </dsp:sp>
    <dsp:sp modelId="{353CD9B3-82B0-43A2-BC28-8CFC25B13B4F}">
      <dsp:nvSpPr>
        <dsp:cNvPr id="0" name=""/>
        <dsp:cNvSpPr/>
      </dsp:nvSpPr>
      <dsp:spPr>
        <a:xfrm>
          <a:off x="6498276" y="2500961"/>
          <a:ext cx="4639828" cy="67625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Στην Πυροπροστασία.</a:t>
          </a:r>
          <a:endParaRPr lang="en-US" sz="1800" kern="1200" dirty="0"/>
        </a:p>
      </dsp:txBody>
      <dsp:txXfrm>
        <a:off x="6518083" y="2520768"/>
        <a:ext cx="4600214" cy="636641"/>
      </dsp:txXfrm>
    </dsp:sp>
    <dsp:sp modelId="{D79DBB60-D3F8-4D9E-BDC7-31607F8DCFCB}">
      <dsp:nvSpPr>
        <dsp:cNvPr id="0" name=""/>
        <dsp:cNvSpPr/>
      </dsp:nvSpPr>
      <dsp:spPr>
        <a:xfrm rot="2665570">
          <a:off x="4271007" y="2973528"/>
          <a:ext cx="2580545" cy="90175"/>
        </a:xfrm>
        <a:custGeom>
          <a:avLst/>
          <a:gdLst/>
          <a:ahLst/>
          <a:cxnLst/>
          <a:rect l="0" t="0" r="0" b="0"/>
          <a:pathLst>
            <a:path>
              <a:moveTo>
                <a:pt x="0" y="45087"/>
              </a:moveTo>
              <a:lnTo>
                <a:pt x="2580545" y="45087"/>
              </a:lnTo>
            </a:path>
          </a:pathLst>
        </a:cu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5496767" y="2954102"/>
        <a:ext cx="129027" cy="129027"/>
      </dsp:txXfrm>
    </dsp:sp>
    <dsp:sp modelId="{9C37F7DA-370D-4EFF-8853-A75963D62E59}">
      <dsp:nvSpPr>
        <dsp:cNvPr id="0" name=""/>
        <dsp:cNvSpPr/>
      </dsp:nvSpPr>
      <dsp:spPr>
        <a:xfrm>
          <a:off x="6482732" y="3447394"/>
          <a:ext cx="4639828" cy="94879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Στην Έξοδο Και Στη Διάσωση Των Επιβατών.</a:t>
          </a:r>
          <a:endParaRPr lang="en-US" sz="1800" kern="1200" dirty="0"/>
        </a:p>
      </dsp:txBody>
      <dsp:txXfrm>
        <a:off x="6510521" y="3475183"/>
        <a:ext cx="4584250" cy="89322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33FC41-49A6-4ED1-9E42-B4C8F0539311}">
      <dsp:nvSpPr>
        <dsp:cNvPr id="0" name=""/>
        <dsp:cNvSpPr/>
      </dsp:nvSpPr>
      <dsp:spPr>
        <a:xfrm rot="16200000">
          <a:off x="553195" y="-521465"/>
          <a:ext cx="4349931" cy="5392861"/>
        </a:xfrm>
        <a:prstGeom prst="flowChartManualOperati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n-US" sz="1600" b="1" kern="1200" dirty="0" err="1"/>
            <a:t>Πλεονεκτήμ</a:t>
          </a:r>
          <a:r>
            <a:rPr lang="en-US" sz="1600" b="1" kern="1200" dirty="0"/>
            <a:t>ατα</a:t>
          </a:r>
          <a:endParaRPr lang="el-GR" sz="1600" b="1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n-US" sz="1000" b="1" kern="1200" dirty="0" err="1"/>
            <a:t>Μηδενικές</a:t>
          </a:r>
          <a:r>
            <a:rPr lang="en-US" sz="1000" b="1" kern="1200" dirty="0"/>
            <a:t> </a:t>
          </a:r>
          <a:r>
            <a:rPr lang="en-US" sz="1000" b="1" kern="1200" dirty="0" err="1"/>
            <a:t>Εκ</a:t>
          </a:r>
          <a:r>
            <a:rPr lang="en-US" sz="1000" b="1" kern="1200" dirty="0"/>
            <a:t>πομπές Ρύπων</a:t>
          </a:r>
          <a:r>
            <a:rPr lang="en-US" sz="1000" kern="1200" dirty="0"/>
            <a:t>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l-GR" sz="1000" kern="1200" dirty="0"/>
            <a:t>Τα </a:t>
          </a:r>
          <a:r>
            <a:rPr lang="en-US" sz="1000" kern="1200" dirty="0"/>
            <a:t>EV</a:t>
          </a:r>
          <a:r>
            <a:rPr lang="el-GR" sz="1000" kern="1200" dirty="0"/>
            <a:t> δεν εκπέμπουν καυσαέρια κατά τη λειτουργία, μειώνοντας τη ρύπανση και τις εκπομπές </a:t>
          </a:r>
          <a:r>
            <a:rPr lang="en-US" sz="1000" kern="1200" dirty="0"/>
            <a:t>CO</a:t>
          </a:r>
          <a:r>
            <a:rPr lang="el-GR" sz="1000" kern="1200" dirty="0"/>
            <a:t>₂.</a:t>
          </a:r>
          <a:endParaRPr lang="en-US" sz="10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n-US" sz="1000" b="1" kern="1200" dirty="0" err="1"/>
            <a:t>Οικονομί</a:t>
          </a:r>
          <a:r>
            <a:rPr lang="en-US" sz="1000" b="1" kern="1200" dirty="0"/>
            <a:t>α Καυσίμου</a:t>
          </a:r>
          <a:r>
            <a:rPr lang="en-US" sz="1000" kern="1200" dirty="0"/>
            <a:t>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l-GR" sz="1000" kern="1200" dirty="0"/>
            <a:t>Η ηλεκτρική ενέργεια είναι φθηνότερη από τα ορυκτά καύσιμα.</a:t>
          </a:r>
          <a:endParaRPr lang="en-US" sz="10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l-GR" sz="1000" kern="1200" dirty="0"/>
            <a:t>Τα </a:t>
          </a:r>
          <a:r>
            <a:rPr lang="en-US" sz="1000" kern="1200" dirty="0"/>
            <a:t>EV</a:t>
          </a:r>
          <a:r>
            <a:rPr lang="el-GR" sz="1000" kern="1200" dirty="0"/>
            <a:t> έχουν υψηλότερη ενεργειακή απόδοση σε σύγκριση με τους κινητήρες εσωτερικής καύσης.</a:t>
          </a:r>
          <a:endParaRPr lang="en-US" sz="10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n-US" sz="1000" b="1" kern="1200" dirty="0"/>
            <a:t>Χα</a:t>
          </a:r>
          <a:r>
            <a:rPr lang="en-US" sz="1000" b="1" kern="1200" dirty="0" err="1"/>
            <a:t>μηλό</a:t>
          </a:r>
          <a:r>
            <a:rPr lang="en-US" sz="1000" b="1" kern="1200" dirty="0"/>
            <a:t> </a:t>
          </a:r>
          <a:r>
            <a:rPr lang="en-US" sz="1000" b="1" kern="1200" dirty="0" err="1"/>
            <a:t>Κόστος</a:t>
          </a:r>
          <a:r>
            <a:rPr lang="en-US" sz="1000" b="1" kern="1200" dirty="0"/>
            <a:t> </a:t>
          </a:r>
          <a:r>
            <a:rPr lang="en-US" sz="1000" b="1" kern="1200" dirty="0" err="1"/>
            <a:t>Συντήρησης</a:t>
          </a:r>
          <a:r>
            <a:rPr lang="en-US" sz="1000" kern="1200" dirty="0"/>
            <a:t>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l-GR" sz="1000" kern="1200" dirty="0"/>
            <a:t>Δεν απαιτούν αλλαγές λαδιών ή πολύπλοκα συστήματα κινητήρων.</a:t>
          </a:r>
          <a:endParaRPr lang="en-US" sz="10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l-GR" sz="1000" kern="1200" dirty="0"/>
            <a:t>Λιγότερα μηχανικά μέρη σημαίνει χαμηλότερη φθορά.</a:t>
          </a:r>
          <a:endParaRPr lang="en-US" sz="10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n-US" sz="1000" b="1" kern="1200" dirty="0" err="1"/>
            <a:t>Αθόρυ</a:t>
          </a:r>
          <a:r>
            <a:rPr lang="en-US" sz="1000" b="1" kern="1200" dirty="0"/>
            <a:t>βη Λειτουργία</a:t>
          </a:r>
          <a:r>
            <a:rPr lang="en-US" sz="1000" kern="1200" dirty="0"/>
            <a:t>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l-GR" sz="1000" kern="1200" dirty="0"/>
            <a:t>Οι ηλεκτροκινητήρες λειτουργούν σχεδόν αθόρυβα, συμβάλλοντας στη μείωση της ηχορύπανσης.</a:t>
          </a:r>
          <a:endParaRPr lang="en-US" sz="1000" kern="1200" dirty="0"/>
        </a:p>
      </dsp:txBody>
      <dsp:txXfrm rot="5400000">
        <a:off x="31730" y="869986"/>
        <a:ext cx="5392861" cy="2609959"/>
      </dsp:txXfrm>
    </dsp:sp>
    <dsp:sp modelId="{FB99D73B-D892-4C50-BE99-D8E90644A878}">
      <dsp:nvSpPr>
        <dsp:cNvPr id="0" name=""/>
        <dsp:cNvSpPr/>
      </dsp:nvSpPr>
      <dsp:spPr>
        <a:xfrm rot="16200000">
          <a:off x="6284792" y="-521465"/>
          <a:ext cx="4349931" cy="5392861"/>
        </a:xfrm>
        <a:prstGeom prst="flowChartManualOperati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b="1" kern="1200" dirty="0" err="1">
              <a:latin typeface="Century Gothic" panose="020B0502020202020204"/>
              <a:ea typeface="+mn-ea"/>
              <a:cs typeface="+mn-cs"/>
            </a:rPr>
            <a:t>Μειονεκτήμ</a:t>
          </a:r>
          <a:r>
            <a:rPr lang="en-US" sz="1600" b="1" kern="1200" dirty="0">
              <a:latin typeface="Century Gothic" panose="020B0502020202020204"/>
              <a:ea typeface="+mn-ea"/>
              <a:cs typeface="+mn-cs"/>
            </a:rPr>
            <a:t>ατα</a:t>
          </a:r>
          <a:endParaRPr lang="el-GR" sz="1600" b="1" kern="1200" dirty="0">
            <a:latin typeface="Century Gothic" panose="020B0502020202020204"/>
            <a:ea typeface="+mn-ea"/>
            <a:cs typeface="+mn-cs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000" b="1" kern="1200" dirty="0" err="1"/>
            <a:t>Περιορισμένη</a:t>
          </a:r>
          <a:r>
            <a:rPr lang="en-US" sz="1000" b="1" kern="1200" dirty="0"/>
            <a:t> </a:t>
          </a:r>
          <a:r>
            <a:rPr lang="en-US" sz="1000" b="1" kern="1200" dirty="0" err="1"/>
            <a:t>Αυτονομί</a:t>
          </a:r>
          <a:r>
            <a:rPr lang="en-US" sz="1000" b="1" kern="1200" dirty="0"/>
            <a:t>α</a:t>
          </a:r>
          <a:r>
            <a:rPr lang="en-US" sz="1000" kern="1200" dirty="0"/>
            <a:t>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l-GR" sz="1000" kern="1200" dirty="0"/>
            <a:t>Παρόλο που η τεχνολογία μπαταριών βελτιώνεται, η αυτονομία παραμένει χαμηλότερη σε σύγκριση με τα παραδοσιακά αυτοκίνητα.</a:t>
          </a:r>
          <a:endParaRPr lang="en-US" sz="10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l-GR" sz="1000" kern="1200" dirty="0"/>
            <a:t>Οι περισσότεροι </a:t>
          </a:r>
          <a:r>
            <a:rPr lang="en-US" sz="1000" kern="1200" dirty="0"/>
            <a:t>EV</a:t>
          </a:r>
          <a:r>
            <a:rPr lang="el-GR" sz="1000" kern="1200" dirty="0"/>
            <a:t> προσφέρουν αυτονομία 200-600 </a:t>
          </a:r>
          <a:r>
            <a:rPr lang="el-GR" sz="1000" kern="1200" dirty="0" err="1"/>
            <a:t>χλμ</a:t>
          </a:r>
          <a:r>
            <a:rPr lang="el-GR" sz="1000" kern="1200" dirty="0"/>
            <a:t> ανά φόρτιση.</a:t>
          </a:r>
          <a:endParaRPr lang="en-US" sz="10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000" b="1" kern="1200" dirty="0" err="1"/>
            <a:t>Χρόνος</a:t>
          </a:r>
          <a:r>
            <a:rPr lang="en-US" sz="1000" b="1" kern="1200" dirty="0"/>
            <a:t> </a:t>
          </a:r>
          <a:r>
            <a:rPr lang="en-US" sz="1000" b="1" kern="1200" dirty="0" err="1"/>
            <a:t>Φόρτισης</a:t>
          </a:r>
          <a:r>
            <a:rPr lang="en-US" sz="1000" kern="1200" dirty="0"/>
            <a:t>:</a:t>
          </a:r>
          <a:endParaRPr lang="el-GR" sz="10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l-GR" sz="1000" kern="1200" dirty="0"/>
            <a:t>Η φόρτιση μπορεί να διαρκέσει από 30 λεπτά (για </a:t>
          </a:r>
          <a:r>
            <a:rPr lang="el-GR" sz="1000" kern="1200" dirty="0" err="1"/>
            <a:t>ταχυφορτιστές</a:t>
          </a:r>
          <a:r>
            <a:rPr lang="el-GR" sz="1000" kern="1200" dirty="0"/>
            <a:t>) έως αρκετές ώρες (σε οικιακή πρίζα).</a:t>
          </a:r>
          <a:endParaRPr lang="en-US" sz="10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000" b="1" kern="1200" dirty="0" err="1"/>
            <a:t>Κόστος</a:t>
          </a:r>
          <a:r>
            <a:rPr lang="en-US" sz="1000" b="1" kern="1200" dirty="0"/>
            <a:t> </a:t>
          </a:r>
          <a:r>
            <a:rPr lang="en-US" sz="1000" b="1" kern="1200" dirty="0" err="1"/>
            <a:t>Αγοράς</a:t>
          </a:r>
          <a:r>
            <a:rPr lang="en-US" sz="1000" kern="1200" dirty="0"/>
            <a:t>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l-GR" sz="1000" kern="1200" dirty="0"/>
            <a:t>Αν και μειώνεται σταδιακά, τα </a:t>
          </a:r>
          <a:r>
            <a:rPr lang="en-US" sz="1000" kern="1200" dirty="0"/>
            <a:t>EV</a:t>
          </a:r>
          <a:r>
            <a:rPr lang="el-GR" sz="1000" kern="1200" dirty="0"/>
            <a:t> παραμένουν πιο ακριβά στην αγορά από τα συμβατικά αυτοκίνητα λόγω της υψηλής τιμής των μπαταριών.</a:t>
          </a:r>
          <a:endParaRPr lang="en-US" sz="10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000" b="1" kern="1200" dirty="0"/>
            <a:t>Υπ</a:t>
          </a:r>
          <a:r>
            <a:rPr lang="en-US" sz="1000" b="1" kern="1200" dirty="0" err="1"/>
            <a:t>οδομές</a:t>
          </a:r>
          <a:r>
            <a:rPr lang="en-US" sz="1000" b="1" kern="1200" dirty="0"/>
            <a:t> </a:t>
          </a:r>
          <a:r>
            <a:rPr lang="en-US" sz="1000" b="1" kern="1200" dirty="0" err="1"/>
            <a:t>Φόρτισης</a:t>
          </a:r>
          <a:r>
            <a:rPr lang="en-US" sz="1000" kern="1200" dirty="0"/>
            <a:t>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ourier New" panose="02070309020205020404" pitchFamily="49" charset="0"/>
            <a:buNone/>
          </a:pPr>
          <a:r>
            <a:rPr lang="el-GR" sz="1000" kern="1200" dirty="0"/>
            <a:t>Σε πολλές περιοχές, οι σταθμοί φόρτισης δεν είναι επαρκείς, δημιουργώντας προβλήματα στους χρήστες.</a:t>
          </a:r>
          <a:endParaRPr lang="en-US" sz="1000" kern="1200" dirty="0"/>
        </a:p>
      </dsp:txBody>
      <dsp:txXfrm rot="5400000">
        <a:off x="5763327" y="869986"/>
        <a:ext cx="5392861" cy="2609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01609A-EA23-4CA0-A70D-28E93EB0FF2D}">
      <dsp:nvSpPr>
        <dsp:cNvPr id="0" name=""/>
        <dsp:cNvSpPr/>
      </dsp:nvSpPr>
      <dsp:spPr>
        <a:xfrm>
          <a:off x="9758317" y="3035647"/>
          <a:ext cx="385349" cy="6585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7987"/>
              </a:lnTo>
              <a:lnTo>
                <a:pt x="385349" y="497987"/>
              </a:lnTo>
              <a:lnTo>
                <a:pt x="385349" y="658535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8C6D93-E8DE-4832-9E3C-0387B1D04E32}">
      <dsp:nvSpPr>
        <dsp:cNvPr id="0" name=""/>
        <dsp:cNvSpPr/>
      </dsp:nvSpPr>
      <dsp:spPr>
        <a:xfrm>
          <a:off x="7632772" y="3035647"/>
          <a:ext cx="2125544" cy="669688"/>
        </a:xfrm>
        <a:custGeom>
          <a:avLst/>
          <a:gdLst/>
          <a:ahLst/>
          <a:cxnLst/>
          <a:rect l="0" t="0" r="0" b="0"/>
          <a:pathLst>
            <a:path>
              <a:moveTo>
                <a:pt x="2125544" y="0"/>
              </a:moveTo>
              <a:lnTo>
                <a:pt x="2125544" y="509141"/>
              </a:lnTo>
              <a:lnTo>
                <a:pt x="0" y="509141"/>
              </a:lnTo>
              <a:lnTo>
                <a:pt x="0" y="669688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D26C88-6794-470B-9C82-97ACCC4C3527}">
      <dsp:nvSpPr>
        <dsp:cNvPr id="0" name=""/>
        <dsp:cNvSpPr/>
      </dsp:nvSpPr>
      <dsp:spPr>
        <a:xfrm>
          <a:off x="5366672" y="1965452"/>
          <a:ext cx="4391644" cy="382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585"/>
              </a:lnTo>
              <a:lnTo>
                <a:pt x="4391644" y="221585"/>
              </a:lnTo>
              <a:lnTo>
                <a:pt x="4391644" y="38213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E04213-0EAD-4EF0-8640-8BD9A5ED1AC8}">
      <dsp:nvSpPr>
        <dsp:cNvPr id="0" name=""/>
        <dsp:cNvSpPr/>
      </dsp:nvSpPr>
      <dsp:spPr>
        <a:xfrm>
          <a:off x="5366672" y="1965452"/>
          <a:ext cx="2608725" cy="382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585"/>
              </a:lnTo>
              <a:lnTo>
                <a:pt x="2608725" y="221585"/>
              </a:lnTo>
              <a:lnTo>
                <a:pt x="2608725" y="382133"/>
              </a:lnTo>
            </a:path>
          </a:pathLst>
        </a:custGeom>
        <a:noFill/>
        <a:ln w="19050" cap="rnd" cmpd="sng" algn="ctr">
          <a:solidFill>
            <a:srgbClr val="632E6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EA9D36-A250-4D72-B24F-5178ED581EA7}">
      <dsp:nvSpPr>
        <dsp:cNvPr id="0" name=""/>
        <dsp:cNvSpPr/>
      </dsp:nvSpPr>
      <dsp:spPr>
        <a:xfrm>
          <a:off x="5366672" y="1965452"/>
          <a:ext cx="599850" cy="382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585"/>
              </a:lnTo>
              <a:lnTo>
                <a:pt x="599850" y="221585"/>
              </a:lnTo>
              <a:lnTo>
                <a:pt x="599850" y="38213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14AC9D-98DD-4C7A-AE44-EA258E17642A}">
      <dsp:nvSpPr>
        <dsp:cNvPr id="0" name=""/>
        <dsp:cNvSpPr/>
      </dsp:nvSpPr>
      <dsp:spPr>
        <a:xfrm>
          <a:off x="4014696" y="1965452"/>
          <a:ext cx="1351976" cy="386853"/>
        </a:xfrm>
        <a:custGeom>
          <a:avLst/>
          <a:gdLst/>
          <a:ahLst/>
          <a:cxnLst/>
          <a:rect l="0" t="0" r="0" b="0"/>
          <a:pathLst>
            <a:path>
              <a:moveTo>
                <a:pt x="1351976" y="0"/>
              </a:moveTo>
              <a:lnTo>
                <a:pt x="1351976" y="226305"/>
              </a:lnTo>
              <a:lnTo>
                <a:pt x="0" y="226305"/>
              </a:lnTo>
              <a:lnTo>
                <a:pt x="0" y="38685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62458C-331C-4791-89CB-DB9336757AAC}">
      <dsp:nvSpPr>
        <dsp:cNvPr id="0" name=""/>
        <dsp:cNvSpPr/>
      </dsp:nvSpPr>
      <dsp:spPr>
        <a:xfrm>
          <a:off x="2351081" y="1965452"/>
          <a:ext cx="3015590" cy="374179"/>
        </a:xfrm>
        <a:custGeom>
          <a:avLst/>
          <a:gdLst/>
          <a:ahLst/>
          <a:cxnLst/>
          <a:rect l="0" t="0" r="0" b="0"/>
          <a:pathLst>
            <a:path>
              <a:moveTo>
                <a:pt x="3015590" y="0"/>
              </a:moveTo>
              <a:lnTo>
                <a:pt x="3015590" y="213631"/>
              </a:lnTo>
              <a:lnTo>
                <a:pt x="0" y="213631"/>
              </a:lnTo>
              <a:lnTo>
                <a:pt x="0" y="374179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507215-D5E8-4E46-93BF-CE1BA5108246}">
      <dsp:nvSpPr>
        <dsp:cNvPr id="0" name=""/>
        <dsp:cNvSpPr/>
      </dsp:nvSpPr>
      <dsp:spPr>
        <a:xfrm>
          <a:off x="776246" y="1965452"/>
          <a:ext cx="4590426" cy="382133"/>
        </a:xfrm>
        <a:custGeom>
          <a:avLst/>
          <a:gdLst/>
          <a:ahLst/>
          <a:cxnLst/>
          <a:rect l="0" t="0" r="0" b="0"/>
          <a:pathLst>
            <a:path>
              <a:moveTo>
                <a:pt x="4590426" y="0"/>
              </a:moveTo>
              <a:lnTo>
                <a:pt x="4590426" y="221585"/>
              </a:lnTo>
              <a:lnTo>
                <a:pt x="0" y="221585"/>
              </a:lnTo>
              <a:lnTo>
                <a:pt x="0" y="38213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A5DCEE-5308-4A71-A0C2-7DF2CF697DD2}">
      <dsp:nvSpPr>
        <dsp:cNvPr id="0" name=""/>
        <dsp:cNvSpPr/>
      </dsp:nvSpPr>
      <dsp:spPr>
        <a:xfrm>
          <a:off x="4289182" y="530334"/>
          <a:ext cx="2154981" cy="1435117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9050" cap="rnd" cmpd="sng" algn="ctr">
          <a:solidFill>
            <a:srgbClr val="5A2D5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97093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200" kern="1200" dirty="0"/>
        </a:p>
      </dsp:txBody>
      <dsp:txXfrm>
        <a:off x="4289182" y="530334"/>
        <a:ext cx="2154981" cy="1435117"/>
      </dsp:txXfrm>
    </dsp:sp>
    <dsp:sp modelId="{9F4EBCB9-6A8F-4776-A844-74013887E50D}">
      <dsp:nvSpPr>
        <dsp:cNvPr id="0" name=""/>
        <dsp:cNvSpPr/>
      </dsp:nvSpPr>
      <dsp:spPr>
        <a:xfrm>
          <a:off x="5733177" y="1935795"/>
          <a:ext cx="1196037" cy="2293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3810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b="1" kern="1200" dirty="0"/>
            <a:t>ΜΕΚ</a:t>
          </a:r>
          <a:endParaRPr lang="en-US" sz="1500" b="1" kern="1200" dirty="0"/>
        </a:p>
      </dsp:txBody>
      <dsp:txXfrm>
        <a:off x="5733177" y="1935795"/>
        <a:ext cx="1196037" cy="229353"/>
      </dsp:txXfrm>
    </dsp:sp>
    <dsp:sp modelId="{942FE7F2-AA90-4B91-BE9C-A1AC15827CC1}">
      <dsp:nvSpPr>
        <dsp:cNvPr id="0" name=""/>
        <dsp:cNvSpPr/>
      </dsp:nvSpPr>
      <dsp:spPr>
        <a:xfrm>
          <a:off x="111780" y="2347585"/>
          <a:ext cx="1328931" cy="965708"/>
        </a:xfrm>
        <a:prstGeom prst="rect">
          <a:avLst/>
        </a:prstGeom>
        <a:blipFill rotWithShape="0">
          <a:blip xmlns:r="http://schemas.openxmlformats.org/officeDocument/2006/relationships" r:embed="rId2"/>
          <a:srcRect/>
          <a:stretch>
            <a:fillRect/>
          </a:stretch>
        </a:blipFill>
        <a:ln w="19050" cap="rnd" cmpd="sng" algn="ctr">
          <a:solidFill>
            <a:srgbClr val="5A2D5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97093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800" kern="1200"/>
        </a:p>
      </dsp:txBody>
      <dsp:txXfrm>
        <a:off x="111780" y="2347585"/>
        <a:ext cx="1328931" cy="965708"/>
      </dsp:txXfrm>
    </dsp:sp>
    <dsp:sp modelId="{5105EC90-8636-4B71-99EC-DF1AC4FABE1F}">
      <dsp:nvSpPr>
        <dsp:cNvPr id="0" name=""/>
        <dsp:cNvSpPr/>
      </dsp:nvSpPr>
      <dsp:spPr>
        <a:xfrm>
          <a:off x="495245" y="3325506"/>
          <a:ext cx="1196037" cy="3754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3302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/>
              <a:ea typeface="+mn-ea"/>
              <a:cs typeface="+mn-cs"/>
            </a:rPr>
            <a:t>Μπλοκ Μηχανής</a:t>
          </a:r>
          <a:endParaRPr lang="en-US" sz="13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495245" y="3325506"/>
        <a:ext cx="1196037" cy="375449"/>
      </dsp:txXfrm>
    </dsp:sp>
    <dsp:sp modelId="{E92DE375-659A-4B0E-853E-1E7FCD43327D}">
      <dsp:nvSpPr>
        <dsp:cNvPr id="0" name=""/>
        <dsp:cNvSpPr/>
      </dsp:nvSpPr>
      <dsp:spPr>
        <a:xfrm>
          <a:off x="1764571" y="2339631"/>
          <a:ext cx="1173020" cy="1001852"/>
        </a:xfrm>
        <a:prstGeom prst="rect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9050" cap="rnd" cmpd="sng" algn="ctr">
          <a:solidFill>
            <a:srgbClr val="632E6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97093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0" kern="1200"/>
        </a:p>
      </dsp:txBody>
      <dsp:txXfrm>
        <a:off x="1764571" y="2339631"/>
        <a:ext cx="1173020" cy="1001852"/>
      </dsp:txXfrm>
    </dsp:sp>
    <dsp:sp modelId="{D9F35BCB-DF6C-40D2-B58F-C20DB52D6AD6}">
      <dsp:nvSpPr>
        <dsp:cNvPr id="0" name=""/>
        <dsp:cNvSpPr/>
      </dsp:nvSpPr>
      <dsp:spPr>
        <a:xfrm>
          <a:off x="2140120" y="3351081"/>
          <a:ext cx="1196037" cy="2293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3302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/>
              <a:ea typeface="+mn-ea"/>
              <a:cs typeface="+mn-cs"/>
            </a:rPr>
            <a:t>Έμβολο</a:t>
          </a:r>
          <a:endParaRPr lang="en-US" sz="13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2140120" y="3351081"/>
        <a:ext cx="1196037" cy="229353"/>
      </dsp:txXfrm>
    </dsp:sp>
    <dsp:sp modelId="{A650EF63-26FF-4498-A3AC-88623AB60274}">
      <dsp:nvSpPr>
        <dsp:cNvPr id="0" name=""/>
        <dsp:cNvSpPr/>
      </dsp:nvSpPr>
      <dsp:spPr>
        <a:xfrm>
          <a:off x="3430757" y="2352305"/>
          <a:ext cx="1167877" cy="930410"/>
        </a:xfrm>
        <a:prstGeom prst="rect">
          <a:avLst/>
        </a:prstGeom>
        <a:solidFill>
          <a:srgbClr val="68306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97093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400" kern="1200"/>
        </a:p>
      </dsp:txBody>
      <dsp:txXfrm>
        <a:off x="3430757" y="2352305"/>
        <a:ext cx="1167877" cy="930410"/>
      </dsp:txXfrm>
    </dsp:sp>
    <dsp:sp modelId="{5DC3C28C-43E7-4A73-8E0E-0F735E0DE618}">
      <dsp:nvSpPr>
        <dsp:cNvPr id="0" name=""/>
        <dsp:cNvSpPr/>
      </dsp:nvSpPr>
      <dsp:spPr>
        <a:xfrm>
          <a:off x="3793966" y="3333551"/>
          <a:ext cx="1196037" cy="2293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3302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/>
              <a:ea typeface="+mn-ea"/>
              <a:cs typeface="+mn-cs"/>
            </a:rPr>
            <a:t>Διωστήρας</a:t>
          </a:r>
          <a:endParaRPr lang="en-US" sz="13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3793966" y="3333551"/>
        <a:ext cx="1196037" cy="229353"/>
      </dsp:txXfrm>
    </dsp:sp>
    <dsp:sp modelId="{4DEC0F3E-91B3-4864-A0A1-DEB823C6E4D6}">
      <dsp:nvSpPr>
        <dsp:cNvPr id="0" name=""/>
        <dsp:cNvSpPr/>
      </dsp:nvSpPr>
      <dsp:spPr>
        <a:xfrm>
          <a:off x="5302057" y="2347585"/>
          <a:ext cx="1328931" cy="688061"/>
        </a:xfrm>
        <a:prstGeom prst="rect">
          <a:avLst/>
        </a:prstGeom>
        <a:solidFill>
          <a:srgbClr val="68306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97093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/>
        </a:p>
      </dsp:txBody>
      <dsp:txXfrm>
        <a:off x="5302057" y="2347585"/>
        <a:ext cx="1328931" cy="688061"/>
      </dsp:txXfrm>
    </dsp:sp>
    <dsp:sp modelId="{9D6763E6-7804-4C61-BFDA-A6586EE544D8}">
      <dsp:nvSpPr>
        <dsp:cNvPr id="0" name=""/>
        <dsp:cNvSpPr/>
      </dsp:nvSpPr>
      <dsp:spPr>
        <a:xfrm>
          <a:off x="5521114" y="3212905"/>
          <a:ext cx="1647948" cy="47967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3302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/>
              <a:ea typeface="+mn-ea"/>
              <a:cs typeface="+mn-cs"/>
            </a:rPr>
            <a:t>Στροφαλοφόρος Άξονας</a:t>
          </a:r>
          <a:endParaRPr lang="en-US" sz="13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5521114" y="3212905"/>
        <a:ext cx="1647948" cy="479672"/>
      </dsp:txXfrm>
    </dsp:sp>
    <dsp:sp modelId="{B5426BCF-7918-4900-A5BF-A84BD92482FD}">
      <dsp:nvSpPr>
        <dsp:cNvPr id="0" name=""/>
        <dsp:cNvSpPr/>
      </dsp:nvSpPr>
      <dsp:spPr>
        <a:xfrm>
          <a:off x="7310932" y="2347585"/>
          <a:ext cx="1328931" cy="7260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97093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7310932" y="2347585"/>
        <a:ext cx="1328931" cy="726090"/>
      </dsp:txXfrm>
    </dsp:sp>
    <dsp:sp modelId="{72E412C2-E91D-40F6-9688-E17BF1D9FECC}">
      <dsp:nvSpPr>
        <dsp:cNvPr id="0" name=""/>
        <dsp:cNvSpPr/>
      </dsp:nvSpPr>
      <dsp:spPr>
        <a:xfrm>
          <a:off x="7721511" y="3164644"/>
          <a:ext cx="1196037" cy="2293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 err="1"/>
            <a:t>Ελαιολεκάνη</a:t>
          </a:r>
          <a:r>
            <a:rPr lang="el-GR" sz="1400" kern="1200" dirty="0"/>
            <a:t> </a:t>
          </a:r>
          <a:endParaRPr lang="en-US" sz="1400" kern="1200" dirty="0"/>
        </a:p>
      </dsp:txBody>
      <dsp:txXfrm>
        <a:off x="7721511" y="3164644"/>
        <a:ext cx="1196037" cy="229353"/>
      </dsp:txXfrm>
    </dsp:sp>
    <dsp:sp modelId="{E6D49827-7EEF-4F33-83FE-81A5D5D5B4F3}">
      <dsp:nvSpPr>
        <dsp:cNvPr id="0" name=""/>
        <dsp:cNvSpPr/>
      </dsp:nvSpPr>
      <dsp:spPr>
        <a:xfrm>
          <a:off x="9093852" y="2347585"/>
          <a:ext cx="1328931" cy="688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97093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9093852" y="2347585"/>
        <a:ext cx="1328931" cy="688061"/>
      </dsp:txXfrm>
    </dsp:sp>
    <dsp:sp modelId="{EE946933-0DFA-4E9E-8BC9-85E1FBF11663}">
      <dsp:nvSpPr>
        <dsp:cNvPr id="0" name=""/>
        <dsp:cNvSpPr/>
      </dsp:nvSpPr>
      <dsp:spPr>
        <a:xfrm>
          <a:off x="9525241" y="3156602"/>
          <a:ext cx="1196037" cy="2293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3302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/>
              <a:ea typeface="+mn-ea"/>
              <a:cs typeface="+mn-cs"/>
            </a:rPr>
            <a:t>Κεφαλή</a:t>
          </a:r>
          <a:endParaRPr lang="en-US" sz="13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9525241" y="3156602"/>
        <a:ext cx="1196037" cy="229353"/>
      </dsp:txXfrm>
    </dsp:sp>
    <dsp:sp modelId="{35DBF4D8-209F-4CB4-9544-6A2068C4160C}">
      <dsp:nvSpPr>
        <dsp:cNvPr id="0" name=""/>
        <dsp:cNvSpPr/>
      </dsp:nvSpPr>
      <dsp:spPr>
        <a:xfrm>
          <a:off x="7315557" y="3705336"/>
          <a:ext cx="634431" cy="688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97093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/>
        </a:p>
      </dsp:txBody>
      <dsp:txXfrm>
        <a:off x="7315557" y="3705336"/>
        <a:ext cx="634431" cy="688061"/>
      </dsp:txXfrm>
    </dsp:sp>
    <dsp:sp modelId="{A7C5295E-E651-4A08-A2B1-CB02F3D176C0}">
      <dsp:nvSpPr>
        <dsp:cNvPr id="0" name=""/>
        <dsp:cNvSpPr/>
      </dsp:nvSpPr>
      <dsp:spPr>
        <a:xfrm>
          <a:off x="7495080" y="4518495"/>
          <a:ext cx="1196037" cy="2293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3302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/>
              <a:ea typeface="+mn-ea"/>
              <a:cs typeface="+mn-cs"/>
            </a:rPr>
            <a:t>Βαλβίδες </a:t>
          </a:r>
          <a:endParaRPr lang="en-US" sz="13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7495080" y="4518495"/>
        <a:ext cx="1196037" cy="229353"/>
      </dsp:txXfrm>
    </dsp:sp>
    <dsp:sp modelId="{DC11E0C1-9568-467E-B47E-F3D25C0C7F36}">
      <dsp:nvSpPr>
        <dsp:cNvPr id="0" name=""/>
        <dsp:cNvSpPr/>
      </dsp:nvSpPr>
      <dsp:spPr>
        <a:xfrm>
          <a:off x="9479201" y="3694182"/>
          <a:ext cx="1328931" cy="688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97093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/>
        </a:p>
      </dsp:txBody>
      <dsp:txXfrm>
        <a:off x="9479201" y="3694182"/>
        <a:ext cx="1328931" cy="688061"/>
      </dsp:txXfrm>
    </dsp:sp>
    <dsp:sp modelId="{E21A32A3-C7AA-45DB-82E8-58D51BB2F663}">
      <dsp:nvSpPr>
        <dsp:cNvPr id="0" name=""/>
        <dsp:cNvSpPr/>
      </dsp:nvSpPr>
      <dsp:spPr>
        <a:xfrm>
          <a:off x="10083938" y="4379566"/>
          <a:ext cx="1196037" cy="5108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3302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/>
              <a:ea typeface="+mn-ea"/>
              <a:cs typeface="+mn-cs"/>
            </a:rPr>
            <a:t>Εκκεντροφόρος Άξονας</a:t>
          </a:r>
          <a:endParaRPr lang="en-US" sz="13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10083938" y="4379566"/>
        <a:ext cx="1196037" cy="5108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CD1730-6583-4629-9680-CBE691C68351}">
      <dsp:nvSpPr>
        <dsp:cNvPr id="0" name=""/>
        <dsp:cNvSpPr/>
      </dsp:nvSpPr>
      <dsp:spPr>
        <a:xfrm>
          <a:off x="-4224417" y="-648170"/>
          <a:ext cx="5033380" cy="5033380"/>
        </a:xfrm>
        <a:prstGeom prst="blockArc">
          <a:avLst>
            <a:gd name="adj1" fmla="val 18900000"/>
            <a:gd name="adj2" fmla="val 2700000"/>
            <a:gd name="adj3" fmla="val 429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0FCDE8-2F42-4795-BB2F-8A4157E20BF7}">
      <dsp:nvSpPr>
        <dsp:cNvPr id="0" name=""/>
        <dsp:cNvSpPr/>
      </dsp:nvSpPr>
      <dsp:spPr>
        <a:xfrm>
          <a:off x="354325" y="233490"/>
          <a:ext cx="3484283" cy="467279"/>
        </a:xfrm>
        <a:prstGeom prst="rect">
          <a:avLst/>
        </a:prstGeom>
        <a:solidFill>
          <a:srgbClr val="683064"/>
        </a:solidFill>
        <a:ln>
          <a:solidFill>
            <a:schemeClr val="bg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90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>
              <a:solidFill>
                <a:schemeClr val="bg1"/>
              </a:solidFill>
            </a:rPr>
            <a:t>ΕΙΣΑΓΩΓΗ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354325" y="233490"/>
        <a:ext cx="3484283" cy="467279"/>
      </dsp:txXfrm>
    </dsp:sp>
    <dsp:sp modelId="{A1A05353-994D-488F-A58F-9C3FB4E9B4B5}">
      <dsp:nvSpPr>
        <dsp:cNvPr id="0" name=""/>
        <dsp:cNvSpPr/>
      </dsp:nvSpPr>
      <dsp:spPr>
        <a:xfrm>
          <a:off x="62275" y="175080"/>
          <a:ext cx="584099" cy="58409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rgbClr val="632E61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F19B523-12B9-4431-AE46-1B1C0E7500B2}">
      <dsp:nvSpPr>
        <dsp:cNvPr id="0" name=""/>
        <dsp:cNvSpPr/>
      </dsp:nvSpPr>
      <dsp:spPr>
        <a:xfrm>
          <a:off x="689163" y="934185"/>
          <a:ext cx="3149444" cy="467279"/>
        </a:xfrm>
        <a:prstGeom prst="rect">
          <a:avLst/>
        </a:prstGeom>
        <a:solidFill>
          <a:srgbClr val="683064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90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>
              <a:solidFill>
                <a:schemeClr val="bg1"/>
              </a:solidFill>
            </a:rPr>
            <a:t>ΣΥΜΠΙΕΣΗ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689163" y="934185"/>
        <a:ext cx="3149444" cy="467279"/>
      </dsp:txXfrm>
    </dsp:sp>
    <dsp:sp modelId="{4617904C-792E-4E9E-A757-DCD541CA8641}">
      <dsp:nvSpPr>
        <dsp:cNvPr id="0" name=""/>
        <dsp:cNvSpPr/>
      </dsp:nvSpPr>
      <dsp:spPr>
        <a:xfrm>
          <a:off x="397114" y="875775"/>
          <a:ext cx="584099" cy="58409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rgbClr val="632E61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38DE3FC-B7D8-4AF9-89D7-26E469244787}">
      <dsp:nvSpPr>
        <dsp:cNvPr id="0" name=""/>
        <dsp:cNvSpPr/>
      </dsp:nvSpPr>
      <dsp:spPr>
        <a:xfrm>
          <a:off x="791932" y="1634879"/>
          <a:ext cx="3046676" cy="467279"/>
        </a:xfrm>
        <a:prstGeom prst="rect">
          <a:avLst/>
        </a:prstGeom>
        <a:solidFill>
          <a:srgbClr val="683064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90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>
              <a:solidFill>
                <a:schemeClr val="bg1"/>
              </a:solidFill>
            </a:rPr>
            <a:t>ΚΑΥΣΗ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791932" y="1634879"/>
        <a:ext cx="3046676" cy="467279"/>
      </dsp:txXfrm>
    </dsp:sp>
    <dsp:sp modelId="{AC900F43-6ED3-4672-B42E-492EE979F31A}">
      <dsp:nvSpPr>
        <dsp:cNvPr id="0" name=""/>
        <dsp:cNvSpPr/>
      </dsp:nvSpPr>
      <dsp:spPr>
        <a:xfrm>
          <a:off x="499882" y="1576469"/>
          <a:ext cx="584099" cy="58409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rgbClr val="632E61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93FF275-4755-431A-82C7-C7FFAA57C659}">
      <dsp:nvSpPr>
        <dsp:cNvPr id="0" name=""/>
        <dsp:cNvSpPr/>
      </dsp:nvSpPr>
      <dsp:spPr>
        <a:xfrm>
          <a:off x="689163" y="2335574"/>
          <a:ext cx="3149444" cy="467279"/>
        </a:xfrm>
        <a:prstGeom prst="rect">
          <a:avLst/>
        </a:prstGeom>
        <a:solidFill>
          <a:srgbClr val="683064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90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>
              <a:solidFill>
                <a:schemeClr val="bg1"/>
              </a:solidFill>
            </a:rPr>
            <a:t>ΕΚΤΟΝΩΣΗ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689163" y="2335574"/>
        <a:ext cx="3149444" cy="467279"/>
      </dsp:txXfrm>
    </dsp:sp>
    <dsp:sp modelId="{54FCD46E-0679-4E6E-A8D2-B6D162AFDEBB}">
      <dsp:nvSpPr>
        <dsp:cNvPr id="0" name=""/>
        <dsp:cNvSpPr/>
      </dsp:nvSpPr>
      <dsp:spPr>
        <a:xfrm>
          <a:off x="356478" y="2269296"/>
          <a:ext cx="584099" cy="58409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rgbClr val="632E61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B681E06-F5E5-4AF9-B3CE-A88A88B16249}">
      <dsp:nvSpPr>
        <dsp:cNvPr id="0" name=""/>
        <dsp:cNvSpPr/>
      </dsp:nvSpPr>
      <dsp:spPr>
        <a:xfrm>
          <a:off x="354325" y="3036269"/>
          <a:ext cx="3484283" cy="467279"/>
        </a:xfrm>
        <a:prstGeom prst="rect">
          <a:avLst/>
        </a:prstGeom>
        <a:solidFill>
          <a:srgbClr val="683064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090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>
              <a:solidFill>
                <a:schemeClr val="bg1"/>
              </a:solidFill>
            </a:rPr>
            <a:t>ΕΞΑΓΩΓΗ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354325" y="3036269"/>
        <a:ext cx="3484283" cy="467279"/>
      </dsp:txXfrm>
    </dsp:sp>
    <dsp:sp modelId="{DA65871C-2EE9-4928-BEC3-365CA993436E}">
      <dsp:nvSpPr>
        <dsp:cNvPr id="0" name=""/>
        <dsp:cNvSpPr/>
      </dsp:nvSpPr>
      <dsp:spPr>
        <a:xfrm>
          <a:off x="62275" y="2977859"/>
          <a:ext cx="584099" cy="58409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rgbClr val="632E61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2805D7-D865-46D2-8246-FDF740692375}">
      <dsp:nvSpPr>
        <dsp:cNvPr id="0" name=""/>
        <dsp:cNvSpPr/>
      </dsp:nvSpPr>
      <dsp:spPr>
        <a:xfrm>
          <a:off x="0" y="9377"/>
          <a:ext cx="9427486" cy="684970"/>
        </a:xfrm>
        <a:prstGeom prst="roundRect">
          <a:avLst>
            <a:gd name="adj" fmla="val 10000"/>
          </a:avLst>
        </a:prstGeom>
        <a:solidFill>
          <a:srgbClr val="68306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500" kern="1200" dirty="0"/>
            <a:t>ΑΜΑΞΩΜΑ</a:t>
          </a:r>
          <a:endParaRPr lang="en-US" sz="2500" kern="1200" dirty="0"/>
        </a:p>
      </dsp:txBody>
      <dsp:txXfrm>
        <a:off x="1953994" y="9377"/>
        <a:ext cx="7473491" cy="684970"/>
      </dsp:txXfrm>
    </dsp:sp>
    <dsp:sp modelId="{67C7C590-F120-49CB-9B42-393426503443}">
      <dsp:nvSpPr>
        <dsp:cNvPr id="0" name=""/>
        <dsp:cNvSpPr/>
      </dsp:nvSpPr>
      <dsp:spPr>
        <a:xfrm>
          <a:off x="68497" y="68497"/>
          <a:ext cx="1885497" cy="54797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22000" b="-22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D16D6D-FF95-4CF3-8060-B5C4E4B90B6A}">
      <dsp:nvSpPr>
        <dsp:cNvPr id="0" name=""/>
        <dsp:cNvSpPr/>
      </dsp:nvSpPr>
      <dsp:spPr>
        <a:xfrm>
          <a:off x="0" y="753467"/>
          <a:ext cx="9427486" cy="684970"/>
        </a:xfrm>
        <a:prstGeom prst="roundRect">
          <a:avLst>
            <a:gd name="adj" fmla="val 10000"/>
          </a:avLst>
        </a:prstGeom>
        <a:solidFill>
          <a:srgbClr val="68306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500" kern="1200" dirty="0"/>
            <a:t>ΣΥΣΤΗΜΑ ΜΕΤΑΔΟΣΗΣ ΤΗΣ ΚΙΝΗΣΗΣ (ΣΜΚ) </a:t>
          </a:r>
        </a:p>
      </dsp:txBody>
      <dsp:txXfrm>
        <a:off x="1953994" y="753467"/>
        <a:ext cx="7473491" cy="684970"/>
      </dsp:txXfrm>
    </dsp:sp>
    <dsp:sp modelId="{AE087858-07D2-40F5-B139-9609A42BE7E7}">
      <dsp:nvSpPr>
        <dsp:cNvPr id="0" name=""/>
        <dsp:cNvSpPr/>
      </dsp:nvSpPr>
      <dsp:spPr>
        <a:xfrm>
          <a:off x="68497" y="821964"/>
          <a:ext cx="1885497" cy="54797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B77478-A956-4228-977E-3AB440FBC210}">
      <dsp:nvSpPr>
        <dsp:cNvPr id="0" name=""/>
        <dsp:cNvSpPr/>
      </dsp:nvSpPr>
      <dsp:spPr>
        <a:xfrm>
          <a:off x="0" y="1506934"/>
          <a:ext cx="9427486" cy="684970"/>
        </a:xfrm>
        <a:prstGeom prst="roundRect">
          <a:avLst>
            <a:gd name="adj" fmla="val 10000"/>
          </a:avLst>
        </a:prstGeom>
        <a:solidFill>
          <a:srgbClr val="68306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500" kern="1200" dirty="0"/>
            <a:t>ΣΥΣΤΗΜΑ ΔΙΕΥΘΥΝΣΗΣ</a:t>
          </a:r>
          <a:endParaRPr lang="en-US" sz="2500" kern="1200" dirty="0"/>
        </a:p>
      </dsp:txBody>
      <dsp:txXfrm>
        <a:off x="1953994" y="1506934"/>
        <a:ext cx="7473491" cy="684970"/>
      </dsp:txXfrm>
    </dsp:sp>
    <dsp:sp modelId="{1B8AFCC9-55B4-46A1-8E7D-BBB5A428A02B}">
      <dsp:nvSpPr>
        <dsp:cNvPr id="0" name=""/>
        <dsp:cNvSpPr/>
      </dsp:nvSpPr>
      <dsp:spPr>
        <a:xfrm>
          <a:off x="68497" y="1575431"/>
          <a:ext cx="1885497" cy="54797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E14790-E212-47AB-9EF0-2510E9C9E5D1}">
      <dsp:nvSpPr>
        <dsp:cNvPr id="0" name=""/>
        <dsp:cNvSpPr/>
      </dsp:nvSpPr>
      <dsp:spPr>
        <a:xfrm>
          <a:off x="0" y="2260401"/>
          <a:ext cx="9427486" cy="684970"/>
        </a:xfrm>
        <a:prstGeom prst="roundRect">
          <a:avLst>
            <a:gd name="adj" fmla="val 10000"/>
          </a:avLst>
        </a:prstGeom>
        <a:solidFill>
          <a:srgbClr val="68306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500" kern="1200" dirty="0"/>
            <a:t>ΣΥΣΤΗΜΑ ΑΝΑΡΤΗΣΗΣ</a:t>
          </a:r>
          <a:endParaRPr lang="en-US" sz="2500" kern="1200" dirty="0"/>
        </a:p>
      </dsp:txBody>
      <dsp:txXfrm>
        <a:off x="1953994" y="2260401"/>
        <a:ext cx="7473491" cy="684970"/>
      </dsp:txXfrm>
    </dsp:sp>
    <dsp:sp modelId="{1D53EE2E-CF7E-40B8-A898-96FA79D7EB73}">
      <dsp:nvSpPr>
        <dsp:cNvPr id="0" name=""/>
        <dsp:cNvSpPr/>
      </dsp:nvSpPr>
      <dsp:spPr>
        <a:xfrm>
          <a:off x="68497" y="2328898"/>
          <a:ext cx="1885497" cy="54797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B6F547-60F9-4419-940B-90354DC806A2}">
      <dsp:nvSpPr>
        <dsp:cNvPr id="0" name=""/>
        <dsp:cNvSpPr/>
      </dsp:nvSpPr>
      <dsp:spPr>
        <a:xfrm>
          <a:off x="0" y="3013869"/>
          <a:ext cx="9427486" cy="684970"/>
        </a:xfrm>
        <a:prstGeom prst="roundRect">
          <a:avLst>
            <a:gd name="adj" fmla="val 10000"/>
          </a:avLst>
        </a:prstGeom>
        <a:solidFill>
          <a:srgbClr val="68306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500" kern="1200" dirty="0"/>
            <a:t>ΣΥΣΤΗΜΑ ΠΕΔΗΣΗΣ</a:t>
          </a:r>
          <a:endParaRPr lang="en-US" sz="2500" kern="1200" dirty="0"/>
        </a:p>
      </dsp:txBody>
      <dsp:txXfrm>
        <a:off x="1953994" y="3013869"/>
        <a:ext cx="7473491" cy="684970"/>
      </dsp:txXfrm>
    </dsp:sp>
    <dsp:sp modelId="{BEE078A4-51D9-4187-BAE3-BF3B3AFCFD46}">
      <dsp:nvSpPr>
        <dsp:cNvPr id="0" name=""/>
        <dsp:cNvSpPr/>
      </dsp:nvSpPr>
      <dsp:spPr>
        <a:xfrm>
          <a:off x="68497" y="3082366"/>
          <a:ext cx="1885497" cy="54797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3DF400-CDFF-420A-9CAC-55F77C391940}">
      <dsp:nvSpPr>
        <dsp:cNvPr id="0" name=""/>
        <dsp:cNvSpPr/>
      </dsp:nvSpPr>
      <dsp:spPr>
        <a:xfrm>
          <a:off x="0" y="3767336"/>
          <a:ext cx="9427486" cy="684970"/>
        </a:xfrm>
        <a:prstGeom prst="roundRect">
          <a:avLst>
            <a:gd name="adj" fmla="val 10000"/>
          </a:avLst>
        </a:prstGeom>
        <a:solidFill>
          <a:srgbClr val="68306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500" kern="1200" dirty="0"/>
            <a:t>ΣΥΣΤΗΜΑ ΠΑΘΗΤΙΚΗΣ- ΕΝΕΡΓΗΤΙΚΗΣ ΑΣΦΑΛΕΙΑΣ</a:t>
          </a:r>
          <a:endParaRPr lang="en-US" sz="2500" kern="1200" dirty="0"/>
        </a:p>
      </dsp:txBody>
      <dsp:txXfrm>
        <a:off x="1953994" y="3767336"/>
        <a:ext cx="7473491" cy="684970"/>
      </dsp:txXfrm>
    </dsp:sp>
    <dsp:sp modelId="{6FA89021-5747-4F0E-BDF0-273E004D7C71}">
      <dsp:nvSpPr>
        <dsp:cNvPr id="0" name=""/>
        <dsp:cNvSpPr/>
      </dsp:nvSpPr>
      <dsp:spPr>
        <a:xfrm>
          <a:off x="68497" y="3835833"/>
          <a:ext cx="1885497" cy="54797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9000" b="-9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C1DA22-CAA0-4486-80EE-BB4DBDFA29D9}">
      <dsp:nvSpPr>
        <dsp:cNvPr id="0" name=""/>
        <dsp:cNvSpPr/>
      </dsp:nvSpPr>
      <dsp:spPr>
        <a:xfrm>
          <a:off x="0" y="-161789"/>
          <a:ext cx="8824913" cy="2814757"/>
        </a:xfrm>
        <a:prstGeom prst="roundRect">
          <a:avLst>
            <a:gd name="adj" fmla="val 10000"/>
          </a:avLst>
        </a:prstGeom>
        <a:solidFill>
          <a:srgbClr val="683064">
            <a:alpha val="90000"/>
          </a:srgb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8824C0-79FE-45D5-8E6B-9015F3AF2CDA}">
      <dsp:nvSpPr>
        <dsp:cNvPr id="0" name=""/>
        <dsp:cNvSpPr/>
      </dsp:nvSpPr>
      <dsp:spPr>
        <a:xfrm>
          <a:off x="321049" y="715701"/>
          <a:ext cx="3896578" cy="144859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FD26A4-CBDD-4D1D-910F-598F71586C03}">
      <dsp:nvSpPr>
        <dsp:cNvPr id="0" name=""/>
        <dsp:cNvSpPr/>
      </dsp:nvSpPr>
      <dsp:spPr>
        <a:xfrm rot="10800000">
          <a:off x="241734" y="2663534"/>
          <a:ext cx="4005721" cy="1298011"/>
        </a:xfrm>
        <a:prstGeom prst="round2SameRect">
          <a:avLst>
            <a:gd name="adj1" fmla="val 10500"/>
            <a:gd name="adj2" fmla="val 0"/>
          </a:avLst>
        </a:prstGeom>
        <a:solidFill>
          <a:srgbClr val="68306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t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300" kern="1200" dirty="0"/>
            <a:t>Αμάξωμα</a:t>
          </a:r>
          <a:endParaRPr lang="en-US" sz="4300" kern="1200" dirty="0"/>
        </a:p>
      </dsp:txBody>
      <dsp:txXfrm rot="10800000">
        <a:off x="281652" y="2663534"/>
        <a:ext cx="3925885" cy="1258093"/>
      </dsp:txXfrm>
    </dsp:sp>
    <dsp:sp modelId="{98436E50-F43A-41C4-AC3F-9F32D9D5DD34}">
      <dsp:nvSpPr>
        <dsp:cNvPr id="0" name=""/>
        <dsp:cNvSpPr/>
      </dsp:nvSpPr>
      <dsp:spPr>
        <a:xfrm>
          <a:off x="4661856" y="825500"/>
          <a:ext cx="3896578" cy="1266228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0DD408-C418-45D5-9C37-ABA963FA4F4C}">
      <dsp:nvSpPr>
        <dsp:cNvPr id="0" name=""/>
        <dsp:cNvSpPr/>
      </dsp:nvSpPr>
      <dsp:spPr>
        <a:xfrm rot="10800000">
          <a:off x="4646153" y="2662374"/>
          <a:ext cx="3896578" cy="1276063"/>
        </a:xfrm>
        <a:prstGeom prst="round2SameRect">
          <a:avLst>
            <a:gd name="adj1" fmla="val 10500"/>
            <a:gd name="adj2" fmla="val 0"/>
          </a:avLst>
        </a:prstGeom>
        <a:solidFill>
          <a:srgbClr val="68306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t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300" kern="1200" dirty="0"/>
            <a:t>Πλαίσιο</a:t>
          </a:r>
          <a:endParaRPr lang="en-US" sz="4300" kern="1200" dirty="0"/>
        </a:p>
      </dsp:txBody>
      <dsp:txXfrm rot="10800000">
        <a:off x="4685396" y="2662374"/>
        <a:ext cx="3818092" cy="12368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F7C274-55F0-44F5-9E0F-F78EEC29F93C}">
      <dsp:nvSpPr>
        <dsp:cNvPr id="0" name=""/>
        <dsp:cNvSpPr/>
      </dsp:nvSpPr>
      <dsp:spPr>
        <a:xfrm>
          <a:off x="0" y="7948"/>
          <a:ext cx="8824913" cy="1048677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495160-2F4D-4624-8F05-2F8741BE6500}">
      <dsp:nvSpPr>
        <dsp:cNvPr id="0" name=""/>
        <dsp:cNvSpPr/>
      </dsp:nvSpPr>
      <dsp:spPr>
        <a:xfrm>
          <a:off x="264747" y="139823"/>
          <a:ext cx="2592318" cy="7690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9000" b="-9000"/>
          </a:stretch>
        </a:blip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28E394-C835-46D7-BB67-47CD8564D418}">
      <dsp:nvSpPr>
        <dsp:cNvPr id="0" name=""/>
        <dsp:cNvSpPr/>
      </dsp:nvSpPr>
      <dsp:spPr>
        <a:xfrm rot="10800000">
          <a:off x="264747" y="1048677"/>
          <a:ext cx="2592318" cy="1281716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900" kern="1200" dirty="0"/>
            <a:t>Συμπλέκτης</a:t>
          </a:r>
          <a:endParaRPr lang="en-US" sz="2900" kern="1200" dirty="0"/>
        </a:p>
      </dsp:txBody>
      <dsp:txXfrm rot="10800000">
        <a:off x="304164" y="1048677"/>
        <a:ext cx="2513484" cy="1242299"/>
      </dsp:txXfrm>
    </dsp:sp>
    <dsp:sp modelId="{556A496E-48C1-4AE8-A137-90B27758A7B2}">
      <dsp:nvSpPr>
        <dsp:cNvPr id="0" name=""/>
        <dsp:cNvSpPr/>
      </dsp:nvSpPr>
      <dsp:spPr>
        <a:xfrm>
          <a:off x="3116297" y="139823"/>
          <a:ext cx="2592318" cy="7690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9000" b="-9000"/>
          </a:stretch>
        </a:blip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E38C5-D854-4803-A623-A9CFD90C81EC}">
      <dsp:nvSpPr>
        <dsp:cNvPr id="0" name=""/>
        <dsp:cNvSpPr/>
      </dsp:nvSpPr>
      <dsp:spPr>
        <a:xfrm rot="10800000">
          <a:off x="3116297" y="1048677"/>
          <a:ext cx="2592318" cy="1281716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900" kern="1200" dirty="0"/>
            <a:t>Κιβώτιο ταχυτήτων </a:t>
          </a:r>
          <a:endParaRPr lang="en-US" sz="2900" kern="1200" dirty="0"/>
        </a:p>
      </dsp:txBody>
      <dsp:txXfrm rot="10800000">
        <a:off x="3155714" y="1048677"/>
        <a:ext cx="2513484" cy="1242299"/>
      </dsp:txXfrm>
    </dsp:sp>
    <dsp:sp modelId="{E24D2D40-9459-41A5-9572-52AB7091F732}">
      <dsp:nvSpPr>
        <dsp:cNvPr id="0" name=""/>
        <dsp:cNvSpPr/>
      </dsp:nvSpPr>
      <dsp:spPr>
        <a:xfrm>
          <a:off x="5967847" y="139823"/>
          <a:ext cx="2592318" cy="7690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21000" b="-21000"/>
          </a:stretch>
        </a:blip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29264-9FE6-467B-83DB-BAE3CA2AB163}">
      <dsp:nvSpPr>
        <dsp:cNvPr id="0" name=""/>
        <dsp:cNvSpPr/>
      </dsp:nvSpPr>
      <dsp:spPr>
        <a:xfrm rot="10800000">
          <a:off x="5967847" y="1048677"/>
          <a:ext cx="2592318" cy="1281716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900" kern="1200" dirty="0"/>
            <a:t>Διαφορικό </a:t>
          </a:r>
          <a:endParaRPr lang="en-US" sz="2900" kern="1200" dirty="0"/>
        </a:p>
      </dsp:txBody>
      <dsp:txXfrm rot="10800000">
        <a:off x="6007264" y="1048677"/>
        <a:ext cx="2513484" cy="12422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55745-95D3-49C7-BF5C-EF9203C423AD}">
      <dsp:nvSpPr>
        <dsp:cNvPr id="0" name=""/>
        <dsp:cNvSpPr/>
      </dsp:nvSpPr>
      <dsp:spPr>
        <a:xfrm>
          <a:off x="0" y="-38367"/>
          <a:ext cx="8824913" cy="130919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A9BA31-3A25-4B29-A2E5-2FD8D08ECB1B}">
      <dsp:nvSpPr>
        <dsp:cNvPr id="0" name=""/>
        <dsp:cNvSpPr/>
      </dsp:nvSpPr>
      <dsp:spPr>
        <a:xfrm>
          <a:off x="264747" y="192463"/>
          <a:ext cx="2592318" cy="847529"/>
        </a:xfrm>
        <a:prstGeom prst="roundRect">
          <a:avLst>
            <a:gd name="adj" fmla="val 1000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0CA5E7-7CF3-4BCF-AC0D-61463577E920}">
      <dsp:nvSpPr>
        <dsp:cNvPr id="0" name=""/>
        <dsp:cNvSpPr/>
      </dsp:nvSpPr>
      <dsp:spPr>
        <a:xfrm rot="10800000">
          <a:off x="264747" y="1194089"/>
          <a:ext cx="2592318" cy="1412549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/>
            <a:t>Το τιμόνι</a:t>
          </a:r>
          <a:endParaRPr lang="en-US" sz="2400" kern="1200" dirty="0"/>
        </a:p>
      </dsp:txBody>
      <dsp:txXfrm rot="10800000">
        <a:off x="308188" y="1194089"/>
        <a:ext cx="2505436" cy="1369108"/>
      </dsp:txXfrm>
    </dsp:sp>
    <dsp:sp modelId="{ABD3A3CF-37E5-4FE9-8B36-40213DEE1764}">
      <dsp:nvSpPr>
        <dsp:cNvPr id="0" name=""/>
        <dsp:cNvSpPr/>
      </dsp:nvSpPr>
      <dsp:spPr>
        <a:xfrm>
          <a:off x="3116297" y="192463"/>
          <a:ext cx="2592318" cy="847529"/>
        </a:xfrm>
        <a:prstGeom prst="roundRect">
          <a:avLst>
            <a:gd name="adj" fmla="val 1000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D984B7-8091-4536-9D5A-32C773950ED0}">
      <dsp:nvSpPr>
        <dsp:cNvPr id="0" name=""/>
        <dsp:cNvSpPr/>
      </dsp:nvSpPr>
      <dsp:spPr>
        <a:xfrm rot="10800000">
          <a:off x="3116297" y="1194089"/>
          <a:ext cx="2592318" cy="1412549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/>
            <a:t>Ο άξονας μεταφοράς της κίνησης</a:t>
          </a:r>
          <a:endParaRPr lang="en-US" sz="2400" kern="1200" dirty="0"/>
        </a:p>
      </dsp:txBody>
      <dsp:txXfrm rot="10800000">
        <a:off x="3159738" y="1194089"/>
        <a:ext cx="2505436" cy="1369108"/>
      </dsp:txXfrm>
    </dsp:sp>
    <dsp:sp modelId="{F7D8A020-4CC4-43AF-BBD3-221C916E8662}">
      <dsp:nvSpPr>
        <dsp:cNvPr id="0" name=""/>
        <dsp:cNvSpPr/>
      </dsp:nvSpPr>
      <dsp:spPr>
        <a:xfrm>
          <a:off x="5967847" y="192463"/>
          <a:ext cx="2592318" cy="847529"/>
        </a:xfrm>
        <a:prstGeom prst="roundRect">
          <a:avLst>
            <a:gd name="adj" fmla="val 1000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C8DC21-EDE6-44A5-A355-7FEB339F4CF2}">
      <dsp:nvSpPr>
        <dsp:cNvPr id="0" name=""/>
        <dsp:cNvSpPr/>
      </dsp:nvSpPr>
      <dsp:spPr>
        <a:xfrm rot="10800000">
          <a:off x="5967847" y="1194089"/>
          <a:ext cx="2592318" cy="1412549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/>
            <a:t>Η πυξίδα με τον κινηματικό μηχανισμό</a:t>
          </a:r>
          <a:endParaRPr lang="en-US" sz="2400" kern="1200" dirty="0"/>
        </a:p>
      </dsp:txBody>
      <dsp:txXfrm rot="10800000">
        <a:off x="6011288" y="1194089"/>
        <a:ext cx="2505436" cy="136910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A0657B-5F95-42C1-ADCC-EB38427F9FA4}">
      <dsp:nvSpPr>
        <dsp:cNvPr id="0" name=""/>
        <dsp:cNvSpPr/>
      </dsp:nvSpPr>
      <dsp:spPr>
        <a:xfrm>
          <a:off x="0" y="-63452"/>
          <a:ext cx="8128000" cy="1389947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7E2EF9-EEA7-4044-BA7A-0F6C501598E4}">
      <dsp:nvSpPr>
        <dsp:cNvPr id="0" name=""/>
        <dsp:cNvSpPr/>
      </dsp:nvSpPr>
      <dsp:spPr>
        <a:xfrm>
          <a:off x="243839" y="218079"/>
          <a:ext cx="2387600" cy="813418"/>
        </a:xfrm>
        <a:prstGeom prst="roundRect">
          <a:avLst>
            <a:gd name="adj" fmla="val 1000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FE34BF-0869-4B27-97D8-DD33B03269E8}">
      <dsp:nvSpPr>
        <dsp:cNvPr id="0" name=""/>
        <dsp:cNvSpPr/>
      </dsp:nvSpPr>
      <dsp:spPr>
        <a:xfrm rot="10800000">
          <a:off x="243839" y="1179392"/>
          <a:ext cx="2387600" cy="1355697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 dirty="0"/>
            <a:t>Ελατήρια </a:t>
          </a:r>
          <a:endParaRPr lang="en-US" sz="2300" kern="1200" dirty="0"/>
        </a:p>
      </dsp:txBody>
      <dsp:txXfrm rot="10800000">
        <a:off x="285531" y="1179392"/>
        <a:ext cx="2304216" cy="1314005"/>
      </dsp:txXfrm>
    </dsp:sp>
    <dsp:sp modelId="{0893ECB2-26C7-43DE-A514-DADCF335C5EA}">
      <dsp:nvSpPr>
        <dsp:cNvPr id="0" name=""/>
        <dsp:cNvSpPr/>
      </dsp:nvSpPr>
      <dsp:spPr>
        <a:xfrm>
          <a:off x="2870200" y="218079"/>
          <a:ext cx="2387600" cy="813418"/>
        </a:xfrm>
        <a:prstGeom prst="roundRect">
          <a:avLst>
            <a:gd name="adj" fmla="val 1000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7AAF3D-7AA6-4A5D-86BC-AFA6C7696397}">
      <dsp:nvSpPr>
        <dsp:cNvPr id="0" name=""/>
        <dsp:cNvSpPr/>
      </dsp:nvSpPr>
      <dsp:spPr>
        <a:xfrm rot="10800000">
          <a:off x="2870200" y="1179392"/>
          <a:ext cx="2387600" cy="1355697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 dirty="0"/>
            <a:t>Αμορτισέρ</a:t>
          </a:r>
          <a:endParaRPr lang="en-US" sz="2300" kern="1200" dirty="0"/>
        </a:p>
      </dsp:txBody>
      <dsp:txXfrm rot="10800000">
        <a:off x="2911892" y="1179392"/>
        <a:ext cx="2304216" cy="1314005"/>
      </dsp:txXfrm>
    </dsp:sp>
    <dsp:sp modelId="{D571651D-5ADB-40D4-B7D3-E1DD8401AFB0}">
      <dsp:nvSpPr>
        <dsp:cNvPr id="0" name=""/>
        <dsp:cNvSpPr/>
      </dsp:nvSpPr>
      <dsp:spPr>
        <a:xfrm>
          <a:off x="5496559" y="218079"/>
          <a:ext cx="2387600" cy="813418"/>
        </a:xfrm>
        <a:prstGeom prst="roundRect">
          <a:avLst>
            <a:gd name="adj" fmla="val 1000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4CC3E3-44D8-49D2-BD7F-D9D43561F254}">
      <dsp:nvSpPr>
        <dsp:cNvPr id="0" name=""/>
        <dsp:cNvSpPr/>
      </dsp:nvSpPr>
      <dsp:spPr>
        <a:xfrm rot="10800000">
          <a:off x="5496559" y="1179392"/>
          <a:ext cx="2387600" cy="1355697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 dirty="0"/>
            <a:t>Τα ψαλίδια ,την γέφυρα, τα παραξόνια </a:t>
          </a:r>
          <a:endParaRPr lang="en-US" sz="2300" kern="1200" dirty="0"/>
        </a:p>
      </dsp:txBody>
      <dsp:txXfrm rot="10800000">
        <a:off x="5538251" y="1179392"/>
        <a:ext cx="2304216" cy="131400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10D99C-E7AB-472C-9B92-2065DFAD33A6}">
      <dsp:nvSpPr>
        <dsp:cNvPr id="0" name=""/>
        <dsp:cNvSpPr/>
      </dsp:nvSpPr>
      <dsp:spPr>
        <a:xfrm flipV="1">
          <a:off x="9013" y="7373"/>
          <a:ext cx="7192670" cy="1078438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9E9321-322F-42C5-A1C1-493749B9880F}">
      <dsp:nvSpPr>
        <dsp:cNvPr id="0" name=""/>
        <dsp:cNvSpPr/>
      </dsp:nvSpPr>
      <dsp:spPr>
        <a:xfrm>
          <a:off x="216320" y="145758"/>
          <a:ext cx="2118142" cy="801669"/>
        </a:xfrm>
        <a:prstGeom prst="roundRect">
          <a:avLst>
            <a:gd name="adj" fmla="val 1000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B98C0C-6575-49CA-A3CD-5A5F7378FFFF}">
      <dsp:nvSpPr>
        <dsp:cNvPr id="0" name=""/>
        <dsp:cNvSpPr/>
      </dsp:nvSpPr>
      <dsp:spPr>
        <a:xfrm rot="10800000">
          <a:off x="216320" y="1093185"/>
          <a:ext cx="2118142" cy="1336116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 dirty="0"/>
            <a:t>Πεντάλ </a:t>
          </a:r>
          <a:endParaRPr lang="en-US" sz="2200" kern="1200" dirty="0"/>
        </a:p>
      </dsp:txBody>
      <dsp:txXfrm rot="10800000">
        <a:off x="257410" y="1093185"/>
        <a:ext cx="2035962" cy="1295026"/>
      </dsp:txXfrm>
    </dsp:sp>
    <dsp:sp modelId="{341BC899-E666-4588-B67E-6046C4760D9C}">
      <dsp:nvSpPr>
        <dsp:cNvPr id="0" name=""/>
        <dsp:cNvSpPr/>
      </dsp:nvSpPr>
      <dsp:spPr>
        <a:xfrm>
          <a:off x="2546277" y="145758"/>
          <a:ext cx="2118142" cy="801669"/>
        </a:xfrm>
        <a:prstGeom prst="roundRect">
          <a:avLst>
            <a:gd name="adj" fmla="val 1000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8AA547-6FD0-4AAC-8B69-6B9675C6C7A4}">
      <dsp:nvSpPr>
        <dsp:cNvPr id="0" name=""/>
        <dsp:cNvSpPr/>
      </dsp:nvSpPr>
      <dsp:spPr>
        <a:xfrm rot="10800000">
          <a:off x="2546277" y="1093185"/>
          <a:ext cx="2118142" cy="1336116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 dirty="0"/>
            <a:t>Σωληνώσεις</a:t>
          </a:r>
          <a:endParaRPr lang="en-US" sz="2200" kern="1200" dirty="0"/>
        </a:p>
      </dsp:txBody>
      <dsp:txXfrm rot="10800000">
        <a:off x="2587367" y="1093185"/>
        <a:ext cx="2035962" cy="1295026"/>
      </dsp:txXfrm>
    </dsp:sp>
    <dsp:sp modelId="{4A43E70C-D15C-4C0D-B624-4D0B2275C6B1}">
      <dsp:nvSpPr>
        <dsp:cNvPr id="0" name=""/>
        <dsp:cNvSpPr/>
      </dsp:nvSpPr>
      <dsp:spPr>
        <a:xfrm>
          <a:off x="4876233" y="145758"/>
          <a:ext cx="2118142" cy="801669"/>
        </a:xfrm>
        <a:prstGeom prst="roundRect">
          <a:avLst>
            <a:gd name="adj" fmla="val 1000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60A328-9757-4F59-857C-EBC2A90335CD}">
      <dsp:nvSpPr>
        <dsp:cNvPr id="0" name=""/>
        <dsp:cNvSpPr/>
      </dsp:nvSpPr>
      <dsp:spPr>
        <a:xfrm rot="10800000">
          <a:off x="4876233" y="1093185"/>
          <a:ext cx="2118142" cy="1336116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 dirty="0"/>
            <a:t>Δισκόφρενα με σιαγόνες ή ταμπούρα </a:t>
          </a:r>
          <a:endParaRPr lang="en-US" sz="2200" kern="1200" dirty="0"/>
        </a:p>
      </dsp:txBody>
      <dsp:txXfrm rot="10800000">
        <a:off x="4917323" y="1093185"/>
        <a:ext cx="2035962" cy="1295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A8B471-90F1-4D3F-94C2-DDA8CBECFC47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E8E49-4AC2-48A2-8909-F1BF1E521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12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E8E49-4AC2-48A2-8909-F1BF1E521B6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79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1C327025-97CB-4CB6-917F-BB1E07C6753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A6B89144-9287-4A49-BFCD-65128A9A2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6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7025-97CB-4CB6-917F-BB1E07C6753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9144-9287-4A49-BFCD-65128A9A2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16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7025-97CB-4CB6-917F-BB1E07C6753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9144-9287-4A49-BFCD-65128A9A2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42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7025-97CB-4CB6-917F-BB1E07C6753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9144-9287-4A49-BFCD-65128A9A2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56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7025-97CB-4CB6-917F-BB1E07C6753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9144-9287-4A49-BFCD-65128A9A2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95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7025-97CB-4CB6-917F-BB1E07C6753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9144-9287-4A49-BFCD-65128A9A2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85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7025-97CB-4CB6-917F-BB1E07C6753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9144-9287-4A49-BFCD-65128A9A2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35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1C327025-97CB-4CB6-917F-BB1E07C6753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9144-9287-4A49-BFCD-65128A9A2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31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1C327025-97CB-4CB6-917F-BB1E07C6753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9144-9287-4A49-BFCD-65128A9A2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8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7025-97CB-4CB6-917F-BB1E07C6753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9144-9287-4A49-BFCD-65128A9A2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45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7025-97CB-4CB6-917F-BB1E07C6753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9144-9287-4A49-BFCD-65128A9A2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28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7025-97CB-4CB6-917F-BB1E07C6753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9144-9287-4A49-BFCD-65128A9A2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88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7025-97CB-4CB6-917F-BB1E07C6753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9144-9287-4A49-BFCD-65128A9A2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7025-97CB-4CB6-917F-BB1E07C6753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9144-9287-4A49-BFCD-65128A9A2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87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7025-97CB-4CB6-917F-BB1E07C6753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9144-9287-4A49-BFCD-65128A9A2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05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7025-97CB-4CB6-917F-BB1E07C6753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9144-9287-4A49-BFCD-65128A9A2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64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7025-97CB-4CB6-917F-BB1E07C6753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9144-9287-4A49-BFCD-65128A9A2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85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C327025-97CB-4CB6-917F-BB1E07C6753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A6B89144-9287-4A49-BFCD-65128A9A2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37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photodentro.edu.gr/v/item/ds/8521/11339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29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3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youtube.com/watch?v=o1ED4FQjDGk&amp;ab_channel=Animagraffs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3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40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youtube.com/watch?v=3byyky3bcTY&amp;ab_channel=Gary%27sTraditionAuto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45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DnyfrMy1iA&amp;ab_channel=CARinfo3d%28En%29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50.png"/><Relationship Id="rId4" Type="http://schemas.openxmlformats.org/officeDocument/2006/relationships/diagramLayout" Target="../diagrams/layout9.xml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youtube.com/watch?v=82qBBJ8iwcc&amp;ab_channel=Simon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b3AZlH8_8UU&amp;t=6s&amp;ab_channel=WIRED" TargetMode="External"/><Relationship Id="rId5" Type="http://schemas.openxmlformats.org/officeDocument/2006/relationships/hyperlink" Target="https://www.youtube.com/watch?v=RBbb37ZSe4o&amp;ab_channel=ACEA" TargetMode="Externa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20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9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8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B863101-24B8-123E-D254-1404978AF3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1059" y="491627"/>
            <a:ext cx="5329879" cy="861420"/>
          </a:xfrm>
        </p:spPr>
        <p:txBody>
          <a:bodyPr>
            <a:normAutofit/>
          </a:bodyPr>
          <a:lstStyle/>
          <a:p>
            <a:pPr algn="ctr"/>
            <a:r>
              <a:rPr lang="el-GR" sz="4000" dirty="0" err="1">
                <a:solidFill>
                  <a:schemeClr val="bg1"/>
                </a:solidFill>
              </a:rPr>
              <a:t>Αυτοκινητα</a:t>
            </a:r>
            <a:r>
              <a:rPr lang="el-GR" sz="4000" dirty="0"/>
              <a:t> </a:t>
            </a:r>
            <a:endParaRPr lang="en-US" sz="4000" dirty="0"/>
          </a:p>
        </p:txBody>
      </p:sp>
      <p:graphicFrame>
        <p:nvGraphicFramePr>
          <p:cNvPr id="6" name="Διάγραμμα 5">
            <a:extLst>
              <a:ext uri="{FF2B5EF4-FFF2-40B4-BE49-F238E27FC236}">
                <a16:creationId xmlns:a16="http://schemas.microsoft.com/office/drawing/2014/main" id="{56CEDE6D-5062-5952-81B5-6F05A004AF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1426888"/>
              </p:ext>
            </p:extLst>
          </p:nvPr>
        </p:nvGraphicFramePr>
        <p:xfrm>
          <a:off x="2559878" y="922337"/>
          <a:ext cx="7072243" cy="5295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0313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2BEBDD9-FDFB-DD4D-3920-CD9B3AD41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ΤΡΟΠΟΣ ΛΕΙΤΟΥΡΓΙΑΣ ΜΙΑΣ ΜΕΚ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F62C9B6-2135-1002-6874-B84758BAD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167" y="2405990"/>
            <a:ext cx="11153665" cy="3797300"/>
          </a:xfrm>
        </p:spPr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Για να πραγματοποιηθεί ένας κύκλος λειτουργίας μιας ΜΕΚ θα πρέπει να συμβούν πέντε θερμοδυναμικές διεργασίες: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Διάγραμμα 3">
            <a:extLst>
              <a:ext uri="{FF2B5EF4-FFF2-40B4-BE49-F238E27FC236}">
                <a16:creationId xmlns:a16="http://schemas.microsoft.com/office/drawing/2014/main" id="{5E80CBF7-B636-68C9-DAD9-AA092F6AD7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5683653"/>
              </p:ext>
            </p:extLst>
          </p:nvPr>
        </p:nvGraphicFramePr>
        <p:xfrm>
          <a:off x="3591344" y="2938634"/>
          <a:ext cx="3888631" cy="3737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8CC9A64-A933-1E05-3231-4D30106490EA}"/>
              </a:ext>
            </a:extLst>
          </p:cNvPr>
          <p:cNvSpPr txBox="1"/>
          <p:nvPr/>
        </p:nvSpPr>
        <p:spPr>
          <a:xfrm>
            <a:off x="3776870" y="3180522"/>
            <a:ext cx="341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1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72349F-9657-5711-CF59-26602FCCF565}"/>
              </a:ext>
            </a:extLst>
          </p:cNvPr>
          <p:cNvSpPr txBox="1"/>
          <p:nvPr/>
        </p:nvSpPr>
        <p:spPr>
          <a:xfrm>
            <a:off x="4118776" y="3904530"/>
            <a:ext cx="341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2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573269-3EA8-52B0-DF2B-87985B28836D}"/>
              </a:ext>
            </a:extLst>
          </p:cNvPr>
          <p:cNvSpPr txBox="1"/>
          <p:nvPr/>
        </p:nvSpPr>
        <p:spPr>
          <a:xfrm>
            <a:off x="4231419" y="4623549"/>
            <a:ext cx="341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3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C2871C-26EB-3955-A14A-4A1492563E91}"/>
              </a:ext>
            </a:extLst>
          </p:cNvPr>
          <p:cNvSpPr txBox="1"/>
          <p:nvPr/>
        </p:nvSpPr>
        <p:spPr>
          <a:xfrm>
            <a:off x="4073718" y="5283394"/>
            <a:ext cx="341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4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790259-6861-54E5-3473-6465DC66FD13}"/>
              </a:ext>
            </a:extLst>
          </p:cNvPr>
          <p:cNvSpPr txBox="1"/>
          <p:nvPr/>
        </p:nvSpPr>
        <p:spPr>
          <a:xfrm>
            <a:off x="3766267" y="6014881"/>
            <a:ext cx="341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96747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D90378E-6D3E-6812-BAE7-FF568A199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ΤΡΟΠΟΣ ΛΕΙΤΟΥΡΓΙΑΣ ΜΙΑΣ ΜΕΚ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A2E76B5-B6D8-47C9-FD12-63262D67D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170" y="2460377"/>
            <a:ext cx="8825659" cy="767853"/>
          </a:xfrm>
        </p:spPr>
        <p:txBody>
          <a:bodyPr/>
          <a:lstStyle/>
          <a:p>
            <a:pPr marL="0" indent="0" algn="ctr">
              <a:buNone/>
            </a:pPr>
            <a:r>
              <a:rPr lang="el-GR" sz="4400" dirty="0">
                <a:solidFill>
                  <a:schemeClr val="tx1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ΦΩΤΟΔΕΝΤΡΟ</a:t>
            </a:r>
            <a:endParaRPr lang="el-GR" sz="4400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99A421-01CF-62F7-43B7-F9C93F22216F}"/>
              </a:ext>
            </a:extLst>
          </p:cNvPr>
          <p:cNvSpPr txBox="1"/>
          <p:nvPr/>
        </p:nvSpPr>
        <p:spPr>
          <a:xfrm>
            <a:off x="736820" y="3554233"/>
            <a:ext cx="107183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u="sng" dirty="0"/>
              <a:t>Παρατηρήσεις</a:t>
            </a:r>
          </a:p>
          <a:p>
            <a:pPr algn="ctr"/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Χρόνος (</a:t>
            </a:r>
            <a:r>
              <a:rPr lang="en-US" dirty="0"/>
              <a:t>stroke) </a:t>
            </a:r>
            <a:r>
              <a:rPr lang="el-GR" dirty="0"/>
              <a:t>: ονομάζουμε την διαδρομή του εμβόλου από την μια ακραία θέση του εμβόλου στην άλλη π.χ. από το άνω νεκρό σημείο ΑΝΣ στο κάτω νεκρό σημείο ΚΝΣ.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Εάν οι πέντε θερμοδυναμικές διεργασίες πραγματοποιούνται σε δύο χρόνους η μηχανή ονομάζεται Δίχρονη (2-Χ).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Εάν οι πέντε θερμοδυναμικές διεργασίες πραγματοποιούνται σε τέσσερις χρόνους η μηχανή ονομάζεται Τετράχρονη (4-Χ).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037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4F57399-011B-507E-54BC-1F93F2024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ΣΥΣΤΗΜΑΤΑ ΑΥΤΟΚΙΝΗΤΟΥ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4445C81-7EE8-5449-B9D7-64F3EEA19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898" y="2349058"/>
            <a:ext cx="11161617" cy="895074"/>
          </a:xfrm>
        </p:spPr>
        <p:txBody>
          <a:bodyPr/>
          <a:lstStyle/>
          <a:p>
            <a:r>
              <a:rPr lang="el-GR" dirty="0"/>
              <a:t>Ο όρος Συστήματα Αυτοκινήτου περιλαμβάνει όλα τα συστήματα ενός αυτοκινήτου εκτός από τον κινητήρα.</a:t>
            </a:r>
            <a:endParaRPr lang="en-US" dirty="0"/>
          </a:p>
        </p:txBody>
      </p:sp>
      <p:pic>
        <p:nvPicPr>
          <p:cNvPr id="2050" name="Picture 2" descr="12ο ΕΠΑ.Λ ΘΕΣΣΑΛΟΝΙΚΗΣ: ΤΕΧΝΟΛΟΓΙΑ ΣΥΣΤΗΜΑΤΩΝ ΟΧΗΜΑΤΩΝ - ΕΠΑΝΑΛΗΠΤΙΚΕΣ  ΕΡΩΤΗΣΕΙΣ &amp; ΑΠΑΝΤΗΣΕΙΣ ΥΛΗΣ B' ΤΕΤΡΑΜΗΝΟΥ">
            <a:extLst>
              <a:ext uri="{FF2B5EF4-FFF2-40B4-BE49-F238E27FC236}">
                <a16:creationId xmlns:a16="http://schemas.microsoft.com/office/drawing/2014/main" id="{DDCC9C62-9CAE-82EA-F0AA-48A8F6686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890" y="2932495"/>
            <a:ext cx="59396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651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Θέση περιεχομένου 4">
            <a:extLst>
              <a:ext uri="{FF2B5EF4-FFF2-40B4-BE49-F238E27FC236}">
                <a16:creationId xmlns:a16="http://schemas.microsoft.com/office/drawing/2014/main" id="{0B882546-EDFA-E46E-6A67-840DD4D79E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074518"/>
              </p:ext>
            </p:extLst>
          </p:nvPr>
        </p:nvGraphicFramePr>
        <p:xfrm>
          <a:off x="1155700" y="2305879"/>
          <a:ext cx="9427486" cy="4453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Τίτλος 1">
            <a:extLst>
              <a:ext uri="{FF2B5EF4-FFF2-40B4-BE49-F238E27FC236}">
                <a16:creationId xmlns:a16="http://schemas.microsoft.com/office/drawing/2014/main" id="{E3149728-4DCB-612D-FB6D-665761EC1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700" y="750501"/>
            <a:ext cx="8761413" cy="708025"/>
          </a:xfrm>
        </p:spPr>
        <p:txBody>
          <a:bodyPr/>
          <a:lstStyle/>
          <a:p>
            <a:r>
              <a:rPr lang="el-GR" dirty="0"/>
              <a:t>ΣΥΣΤΗΜΑΤΑ ΑΥΤΟΚΙΝΗΤΟΥ</a:t>
            </a:r>
            <a:endParaRPr lang="en-US" dirty="0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7163E552-C65C-8B9A-6CCD-ED1A0E9862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1360" y="3124863"/>
            <a:ext cx="1913504" cy="565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888A430B-59ED-01DF-B3D0-3F4A22F3F2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1360" y="3876819"/>
            <a:ext cx="1913504" cy="565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5DFC9EB-9161-123E-8D14-C414F44808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1360" y="4628775"/>
            <a:ext cx="1913504" cy="565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329D141E-DD35-DADB-0051-8C4AB1A855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1360" y="5380730"/>
            <a:ext cx="1913504" cy="580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07724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2746991-2F7E-EC36-2211-630CF2F9D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779228"/>
            <a:ext cx="8761413" cy="699715"/>
          </a:xfrm>
        </p:spPr>
        <p:txBody>
          <a:bodyPr/>
          <a:lstStyle/>
          <a:p>
            <a:r>
              <a:rPr lang="el-GR" dirty="0"/>
              <a:t> ΑΜΑΞΩΜΑ                 </a:t>
            </a:r>
            <a:r>
              <a:rPr lang="el-GR" sz="2400" dirty="0"/>
              <a:t>Συστήματα Αυτοκινήτου </a:t>
            </a:r>
            <a:endParaRPr lang="en-US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F088D4AC-3749-B97E-D3B1-112ECE9386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420829"/>
              </p:ext>
            </p:extLst>
          </p:nvPr>
        </p:nvGraphicFramePr>
        <p:xfrm>
          <a:off x="1683543" y="2546938"/>
          <a:ext cx="8824913" cy="3837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Εικόνα 6">
            <a:extLst>
              <a:ext uri="{FF2B5EF4-FFF2-40B4-BE49-F238E27FC236}">
                <a16:creationId xmlns:a16="http://schemas.microsoft.com/office/drawing/2014/main" id="{FAFDCC19-6E7D-33CE-06F0-2575ABAC7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8391" y="2628499"/>
            <a:ext cx="3999505" cy="2252651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D908D3FA-9728-3220-1B5D-CCBF414EE2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4402" y="2628500"/>
            <a:ext cx="3939207" cy="225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97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BA8A94F-A907-AE55-2D90-BE8BCB62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1021376"/>
            <a:ext cx="10008677" cy="706964"/>
          </a:xfrm>
        </p:spPr>
        <p:txBody>
          <a:bodyPr/>
          <a:lstStyle/>
          <a:p>
            <a:r>
              <a:rPr lang="el-GR" dirty="0"/>
              <a:t>ΣΥΣΤΗΜΑ ΜΕΤΑΔΟΣΗΣ ΤΗΣ ΚΙΝΗΣΗΣ (ΣΜΚ) </a:t>
            </a:r>
            <a:br>
              <a:rPr lang="el-GR" dirty="0"/>
            </a:br>
            <a:endParaRPr lang="en-US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F5B3103F-10E2-ACDF-2231-CFFC4143A0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4038715"/>
              </p:ext>
            </p:extLst>
          </p:nvPr>
        </p:nvGraphicFramePr>
        <p:xfrm>
          <a:off x="1683543" y="4198289"/>
          <a:ext cx="8824913" cy="2330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Εικόνα 7">
            <a:extLst>
              <a:ext uri="{FF2B5EF4-FFF2-40B4-BE49-F238E27FC236}">
                <a16:creationId xmlns:a16="http://schemas.microsoft.com/office/drawing/2014/main" id="{582C0423-8628-1791-4CFA-BC43DD85D54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770" t="13324" r="7303" b="13460"/>
          <a:stretch/>
        </p:blipFill>
        <p:spPr>
          <a:xfrm>
            <a:off x="4271174" y="2320779"/>
            <a:ext cx="3649649" cy="1685678"/>
          </a:xfrm>
          <a:prstGeom prst="rect">
            <a:avLst/>
          </a:prstGeom>
        </p:spPr>
      </p:pic>
      <p:sp>
        <p:nvSpPr>
          <p:cNvPr id="3" name="Οβάλ 2">
            <a:extLst>
              <a:ext uri="{FF2B5EF4-FFF2-40B4-BE49-F238E27FC236}">
                <a16:creationId xmlns:a16="http://schemas.microsoft.com/office/drawing/2014/main" id="{2B98DECB-666E-A2A7-547D-C524FB855DFC}"/>
              </a:ext>
            </a:extLst>
          </p:cNvPr>
          <p:cNvSpPr/>
          <p:nvPr/>
        </p:nvSpPr>
        <p:spPr>
          <a:xfrm>
            <a:off x="627017" y="2157493"/>
            <a:ext cx="3448595" cy="1848964"/>
          </a:xfrm>
          <a:prstGeom prst="ellipse">
            <a:avLst/>
          </a:prstGeom>
          <a:solidFill>
            <a:srgbClr val="69306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60FB06-D017-AE7D-D46E-608F305602F1}"/>
              </a:ext>
            </a:extLst>
          </p:cNvPr>
          <p:cNvSpPr txBox="1"/>
          <p:nvPr/>
        </p:nvSpPr>
        <p:spPr>
          <a:xfrm>
            <a:off x="883375" y="2563453"/>
            <a:ext cx="2935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Το ΣΜΚ έχει ως σκοπό να μεταφέρει την κίνηση από τον κινητήρα στους τροχούς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342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CB291D-1885-23EE-52E0-DA21EA9A6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594" y="2293400"/>
            <a:ext cx="8825659" cy="34163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000" b="1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ΣΥΣΤΗΜΑ ΜΕΤΑΔΟΣΗΣ ΤΗΣ ΚΙΝΗΣΗΣ (ΣΜΚ)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" name="Τίτλος 1">
            <a:extLst>
              <a:ext uri="{FF2B5EF4-FFF2-40B4-BE49-F238E27FC236}">
                <a16:creationId xmlns:a16="http://schemas.microsoft.com/office/drawing/2014/main" id="{3E46FF0A-5EE2-39A6-F420-764225DA3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700" y="973138"/>
            <a:ext cx="10413448" cy="708025"/>
          </a:xfrm>
        </p:spPr>
        <p:txBody>
          <a:bodyPr/>
          <a:lstStyle/>
          <a:p>
            <a:r>
              <a:rPr lang="el-GR" dirty="0"/>
              <a:t>ΣΥΣΤΗΜΑ ΜΕΤΑΔΟΣΗΣ ΤΗΣ ΚΙΝΗΣΗΣ (ΣΜΚ) </a:t>
            </a:r>
            <a:br>
              <a:rPr lang="el-GR" dirty="0"/>
            </a:br>
            <a:endParaRPr lang="en-US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B3BD6B9D-01D7-2FE9-BEA9-45B733811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321" y="2825458"/>
            <a:ext cx="6416206" cy="341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51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49A69C7-7DE3-53E9-6EC6-6A7969A1B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828" y="1059996"/>
            <a:ext cx="8761413" cy="706964"/>
          </a:xfrm>
        </p:spPr>
        <p:txBody>
          <a:bodyPr/>
          <a:lstStyle/>
          <a:p>
            <a:r>
              <a:rPr lang="el-GR" dirty="0"/>
              <a:t>ΣΥΣΤΗΜΑ ΔΙΕΥΘΥΝΣΗΣ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" name="Θέση περιεχομένου 4">
            <a:extLst>
              <a:ext uri="{FF2B5EF4-FFF2-40B4-BE49-F238E27FC236}">
                <a16:creationId xmlns:a16="http://schemas.microsoft.com/office/drawing/2014/main" id="{F08F4B9B-642A-53AA-7834-614B3AA64B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4793549"/>
              </p:ext>
            </p:extLst>
          </p:nvPr>
        </p:nvGraphicFramePr>
        <p:xfrm>
          <a:off x="1800458" y="4102873"/>
          <a:ext cx="8824913" cy="2568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Εικόνα 6">
            <a:extLst>
              <a:ext uri="{FF2B5EF4-FFF2-40B4-BE49-F238E27FC236}">
                <a16:creationId xmlns:a16="http://schemas.microsoft.com/office/drawing/2014/main" id="{C869D696-5A93-207F-0CD7-D98509EC26B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519" b="10606"/>
          <a:stretch/>
        </p:blipFill>
        <p:spPr>
          <a:xfrm>
            <a:off x="2078753" y="4293703"/>
            <a:ext cx="2572760" cy="842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66923D-7BC1-003B-71F7-76D8D08530A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6962" b="15783"/>
          <a:stretch/>
        </p:blipFill>
        <p:spPr>
          <a:xfrm>
            <a:off x="5105926" y="4293703"/>
            <a:ext cx="2213975" cy="842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558C75A4-C313-3F09-2FF3-6E7658BA098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0671" t="12275" r="11730" b="8091"/>
          <a:stretch/>
        </p:blipFill>
        <p:spPr>
          <a:xfrm>
            <a:off x="4255273" y="2330583"/>
            <a:ext cx="3681454" cy="1677726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96010503-806D-C39C-C742-A0A7C6D160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7925" y="4293703"/>
            <a:ext cx="2496368" cy="933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Οβάλ 2">
            <a:extLst>
              <a:ext uri="{FF2B5EF4-FFF2-40B4-BE49-F238E27FC236}">
                <a16:creationId xmlns:a16="http://schemas.microsoft.com/office/drawing/2014/main" id="{E4CB5128-1721-FF83-C1FB-84270D06BCB4}"/>
              </a:ext>
            </a:extLst>
          </p:cNvPr>
          <p:cNvSpPr/>
          <p:nvPr/>
        </p:nvSpPr>
        <p:spPr>
          <a:xfrm>
            <a:off x="132074" y="2172127"/>
            <a:ext cx="3871691" cy="1756954"/>
          </a:xfrm>
          <a:prstGeom prst="ellipse">
            <a:avLst/>
          </a:prstGeom>
          <a:solidFill>
            <a:srgbClr val="69306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CDB8E8-C3CE-E5E1-F0B0-F8175DB641F7}"/>
              </a:ext>
            </a:extLst>
          </p:cNvPr>
          <p:cNvSpPr txBox="1"/>
          <p:nvPr/>
        </p:nvSpPr>
        <p:spPr>
          <a:xfrm>
            <a:off x="300446" y="2508069"/>
            <a:ext cx="3585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Το σύστημα διεύθυνσης παρέχει την δυνατότητα στον οδηγό να κατευθύνει το όχημα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334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0B8A78C-26F3-6EDD-FE85-C735E5712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297" y="814346"/>
            <a:ext cx="8761413" cy="706964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ΣΥΣΤΗΜΑ ΔΙΕΥΘΥΝΣΗΣ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6E111F9-EC7D-0A17-5F78-4335602FD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169" y="2627354"/>
            <a:ext cx="8825659" cy="3416300"/>
          </a:xfrm>
        </p:spPr>
        <p:txBody>
          <a:bodyPr/>
          <a:lstStyle/>
          <a:p>
            <a:pPr marL="0" indent="0" algn="ctr">
              <a:buNone/>
            </a:pPr>
            <a:r>
              <a:rPr lang="el-GR" sz="2000" b="1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ΣΥΣΤΗΜΑ ΔΙΕΥΘΥΝΣΗΣ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4F55B1C-7EFA-9318-75B0-1E6A7666C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895" y="3267986"/>
            <a:ext cx="5278209" cy="250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1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F3D61B-34B2-2069-E0B9-54D3869B6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ΣΥΣΤΗΜΑ ΑΝΑΡΤΗΣΗΣ</a:t>
            </a:r>
            <a:br>
              <a:rPr lang="en-US" dirty="0"/>
            </a:br>
            <a:endParaRPr lang="en-US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200A7A37-BEA4-05F6-239D-8122DE055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4792" b="16871"/>
          <a:stretch/>
        </p:blipFill>
        <p:spPr>
          <a:xfrm>
            <a:off x="4261305" y="2341658"/>
            <a:ext cx="3729021" cy="1494845"/>
          </a:xfrm>
          <a:prstGeom prst="rect">
            <a:avLst/>
          </a:prstGeom>
        </p:spPr>
      </p:pic>
      <p:graphicFrame>
        <p:nvGraphicFramePr>
          <p:cNvPr id="3" name="Διάγραμμα 2">
            <a:extLst>
              <a:ext uri="{FF2B5EF4-FFF2-40B4-BE49-F238E27FC236}">
                <a16:creationId xmlns:a16="http://schemas.microsoft.com/office/drawing/2014/main" id="{F099BF09-8113-3395-ECBC-36EF06882C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3372839"/>
              </p:ext>
            </p:extLst>
          </p:nvPr>
        </p:nvGraphicFramePr>
        <p:xfrm>
          <a:off x="2031999" y="3943846"/>
          <a:ext cx="8128000" cy="2464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Εικόνα 5">
            <a:extLst>
              <a:ext uri="{FF2B5EF4-FFF2-40B4-BE49-F238E27FC236}">
                <a16:creationId xmlns:a16="http://schemas.microsoft.com/office/drawing/2014/main" id="{58C7EED5-DA03-DA7E-8F9D-C061B8622E1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5804" b="17725"/>
          <a:stretch/>
        </p:blipFill>
        <p:spPr>
          <a:xfrm>
            <a:off x="2384824" y="4158532"/>
            <a:ext cx="2143125" cy="747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6EDC1C6-3E1D-7517-ADB0-B461940345A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445" t="11362" r="5903" b="10724"/>
          <a:stretch/>
        </p:blipFill>
        <p:spPr>
          <a:xfrm>
            <a:off x="4944384" y="4158532"/>
            <a:ext cx="2362865" cy="824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E9718686-5CDD-F76A-FD4B-A70EB9F8D44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210" t="5738" r="11259" b="18378"/>
          <a:stretch/>
        </p:blipFill>
        <p:spPr>
          <a:xfrm>
            <a:off x="7497545" y="4158532"/>
            <a:ext cx="2418822" cy="83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Οβάλ 4">
            <a:extLst>
              <a:ext uri="{FF2B5EF4-FFF2-40B4-BE49-F238E27FC236}">
                <a16:creationId xmlns:a16="http://schemas.microsoft.com/office/drawing/2014/main" id="{15346A44-DEE1-F137-8DCF-3CCE42E0EBE3}"/>
              </a:ext>
            </a:extLst>
          </p:cNvPr>
          <p:cNvSpPr/>
          <p:nvPr/>
        </p:nvSpPr>
        <p:spPr>
          <a:xfrm>
            <a:off x="398417" y="2130856"/>
            <a:ext cx="3788229" cy="1705647"/>
          </a:xfrm>
          <a:prstGeom prst="ellipse">
            <a:avLst/>
          </a:prstGeom>
          <a:solidFill>
            <a:srgbClr val="5A2D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9FC41D-74DE-2635-CE75-33EA40ED682E}"/>
              </a:ext>
            </a:extLst>
          </p:cNvPr>
          <p:cNvSpPr txBox="1"/>
          <p:nvPr/>
        </p:nvSpPr>
        <p:spPr>
          <a:xfrm>
            <a:off x="915252" y="2274076"/>
            <a:ext cx="29391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Το σύστημα ανάρτησης παρέχει άνεση στους επιβάτες και διατηρεί τους τροχούς σε συνεχή επαφή με το δρόμο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897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EE654AE-07A3-ACFC-766A-03C5B66F4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ΟΡΙΣΜΟΣ 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D2BB06B-D1F4-A4BA-97B4-4702E5BDE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72" y="2377440"/>
            <a:ext cx="11207932" cy="2893423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l-G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Η λέξη </a:t>
            </a:r>
            <a:r>
              <a:rPr lang="el-GR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"αυτοκίνητο"</a:t>
            </a:r>
            <a:r>
              <a:rPr lang="el-G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προέρχεται από την ελληνική γλώσσα και είναι σύνθετη, αποτελούμενη από δύο μέρη: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l-GR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«αυτό-"</a:t>
            </a:r>
            <a:r>
              <a:rPr lang="el-G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Προέρχεται από την αρχαία ελληνική λέξη </a:t>
            </a:r>
            <a:r>
              <a:rPr lang="el-GR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el-GR" sz="1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αὐτός</a:t>
            </a:r>
            <a:r>
              <a:rPr lang="el-GR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el-G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που σημαίνει "ο ίδιος" ή "αυτό που κινείται από μόνο του".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l-GR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"-</a:t>
            </a:r>
            <a:r>
              <a:rPr lang="el-GR" sz="1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κίνητο</a:t>
            </a:r>
            <a:r>
              <a:rPr lang="el-GR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el-G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Προέρχεται από το ρήμα </a:t>
            </a:r>
            <a:r>
              <a:rPr lang="el-GR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el-GR" sz="1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κινῶ</a:t>
            </a:r>
            <a:r>
              <a:rPr lang="el-GR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el-G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l-G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κινεῖν</a:t>
            </a:r>
            <a:r>
              <a:rPr lang="el-G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), που σημαίνει "θέτω σε κίνηση", "κινώ".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l-G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Η λέξη "αυτοκίνητο" σημαίνει κυριολεκτικά "</a:t>
            </a:r>
            <a:r>
              <a:rPr lang="el-GR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αυτό που κινείται από μόνο του</a:t>
            </a:r>
            <a:r>
              <a:rPr lang="el-G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", δηλαδή ένα μέσο μεταφοράς που δεν χρειάζεται εξωτερική δύναμη, όπως ζώα ή ανθρώπινη ώθηση, για να κινηθεί.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676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8879736-845C-ECE8-A207-B5E6DDC3B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ΣΥΣΤΗΜΑ ΑΝΑΡΤΗΣΗΣ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0FADFCC-E74A-238F-C412-488B8C0AB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170" y="2468032"/>
            <a:ext cx="8825659" cy="3416300"/>
          </a:xfrm>
        </p:spPr>
        <p:txBody>
          <a:bodyPr/>
          <a:lstStyle/>
          <a:p>
            <a:pPr marL="0" indent="0" algn="ctr">
              <a:buNone/>
            </a:pPr>
            <a:r>
              <a:rPr lang="el-GR" sz="2000" b="1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ΣΥΣΤΗΜΑ ΑΝΑΡΤΗΣΗΣ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11F3ACD-C8AE-2AE5-3E8F-DE2E1AADB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9909" y="3228230"/>
            <a:ext cx="6452182" cy="291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60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D2818A0-DB0F-1284-763F-1C050ED6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1077034"/>
            <a:ext cx="8761413" cy="706964"/>
          </a:xfrm>
        </p:spPr>
        <p:txBody>
          <a:bodyPr/>
          <a:lstStyle/>
          <a:p>
            <a:r>
              <a:rPr lang="el-GR" dirty="0"/>
              <a:t>ΣΥΣΤΗΜΑ ΠΕΔΗΣΗΣ</a:t>
            </a:r>
            <a:br>
              <a:rPr lang="en-US" dirty="0"/>
            </a:br>
            <a:endParaRPr lang="en-US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DE46C6F4-7233-5B2F-397A-DF7BA9CF2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5297" y="2273581"/>
            <a:ext cx="3789789" cy="1881582"/>
          </a:xfrm>
          <a:prstGeom prst="rect">
            <a:avLst/>
          </a:prstGeom>
        </p:spPr>
      </p:pic>
      <p:graphicFrame>
        <p:nvGraphicFramePr>
          <p:cNvPr id="5" name="Διάγραμμα 4">
            <a:extLst>
              <a:ext uri="{FF2B5EF4-FFF2-40B4-BE49-F238E27FC236}">
                <a16:creationId xmlns:a16="http://schemas.microsoft.com/office/drawing/2014/main" id="{79DB9BAC-06B8-E1AE-F713-F4C28C5C41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1558449"/>
              </p:ext>
            </p:extLst>
          </p:nvPr>
        </p:nvGraphicFramePr>
        <p:xfrm>
          <a:off x="2504842" y="4075612"/>
          <a:ext cx="7210697" cy="2429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Εικόνα 5">
            <a:extLst>
              <a:ext uri="{FF2B5EF4-FFF2-40B4-BE49-F238E27FC236}">
                <a16:creationId xmlns:a16="http://schemas.microsoft.com/office/drawing/2014/main" id="{F835F2E8-299C-DE13-9A0A-18C03403FF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9493" y="4180934"/>
            <a:ext cx="2127204" cy="825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9762C769-36E0-3C7B-79C5-F854CC27E08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664" t="22089" r="12627" b="14958"/>
          <a:stretch/>
        </p:blipFill>
        <p:spPr>
          <a:xfrm>
            <a:off x="5055542" y="4234713"/>
            <a:ext cx="2109300" cy="727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8409D14-85E4-298A-7509-34D38F41E1E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5705" r="11651" b="31999"/>
          <a:stretch/>
        </p:blipFill>
        <p:spPr>
          <a:xfrm>
            <a:off x="2737006" y="4234713"/>
            <a:ext cx="2085502" cy="771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Οβάλ 2">
            <a:extLst>
              <a:ext uri="{FF2B5EF4-FFF2-40B4-BE49-F238E27FC236}">
                <a16:creationId xmlns:a16="http://schemas.microsoft.com/office/drawing/2014/main" id="{9D37D60C-0CC7-1B18-FFAF-022D1DAF7D97}"/>
              </a:ext>
            </a:extLst>
          </p:cNvPr>
          <p:cNvSpPr/>
          <p:nvPr/>
        </p:nvSpPr>
        <p:spPr>
          <a:xfrm>
            <a:off x="457201" y="2201736"/>
            <a:ext cx="3513909" cy="1710590"/>
          </a:xfrm>
          <a:prstGeom prst="ellipse">
            <a:avLst/>
          </a:prstGeom>
          <a:solidFill>
            <a:srgbClr val="69306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E1048B-8002-8CDA-CE22-021804756220}"/>
              </a:ext>
            </a:extLst>
          </p:cNvPr>
          <p:cNvSpPr txBox="1"/>
          <p:nvPr/>
        </p:nvSpPr>
        <p:spPr>
          <a:xfrm>
            <a:off x="723356" y="2365603"/>
            <a:ext cx="29815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Το σύστημα πέδησης δίνη την δυνατότητα στον οδηγό να επιβραδύνει το όχημα ή και να το ακινητοποιεί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46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0A5FEC3-E269-5069-3D20-F56697BAD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627017"/>
            <a:ext cx="8761413" cy="1053615"/>
          </a:xfrm>
        </p:spPr>
        <p:txBody>
          <a:bodyPr/>
          <a:lstStyle/>
          <a:p>
            <a:r>
              <a:rPr lang="el-GR" dirty="0"/>
              <a:t>ΣΥΣΤΗΜΑ ΠΕΔΗΣΗΣ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BE23646-0EE0-36F1-912B-315A8522E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170" y="2468880"/>
            <a:ext cx="8825659" cy="3415452"/>
          </a:xfrm>
        </p:spPr>
        <p:txBody>
          <a:bodyPr/>
          <a:lstStyle/>
          <a:p>
            <a:pPr marL="0" indent="0" algn="ctr">
              <a:buNone/>
            </a:pPr>
            <a:r>
              <a:rPr lang="el-GR" sz="2000" b="1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ΣΥΣΤΗΜΑ ΠΕΔΗΣΗΣ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CE9C4A7-785D-8E1F-FDBF-F8A8221E0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230" y="3100072"/>
            <a:ext cx="5549537" cy="278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32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A17ECE4-DAE4-62A4-C988-503FEC701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785" y="973668"/>
            <a:ext cx="10562429" cy="706964"/>
          </a:xfrm>
        </p:spPr>
        <p:txBody>
          <a:bodyPr/>
          <a:lstStyle/>
          <a:p>
            <a:r>
              <a:rPr lang="el-GR" dirty="0"/>
              <a:t>ΣΥΣΤΗΜΑ ΠΑΘΗΤΙΚΗΣ- ΕΝΕΡΓΗΤΙΚΗΣ ΑΣΦΑΛΕΙΑΣ</a:t>
            </a:r>
            <a:endParaRPr lang="en-US" dirty="0"/>
          </a:p>
        </p:txBody>
      </p:sp>
      <p:graphicFrame>
        <p:nvGraphicFramePr>
          <p:cNvPr id="5" name="Θέση περιεχομένου 4">
            <a:extLst>
              <a:ext uri="{FF2B5EF4-FFF2-40B4-BE49-F238E27FC236}">
                <a16:creationId xmlns:a16="http://schemas.microsoft.com/office/drawing/2014/main" id="{574F2536-DED6-B98E-EB89-2FD7DF4C35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4260990"/>
              </p:ext>
            </p:extLst>
          </p:nvPr>
        </p:nvGraphicFramePr>
        <p:xfrm>
          <a:off x="814786" y="2318657"/>
          <a:ext cx="10693592" cy="3701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5664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3530F28-02F4-48B1-B197-BE73A2332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171" y="816914"/>
            <a:ext cx="8761413" cy="706964"/>
          </a:xfrm>
        </p:spPr>
        <p:txBody>
          <a:bodyPr/>
          <a:lstStyle/>
          <a:p>
            <a:pPr lvl="0"/>
            <a:r>
              <a:rPr lang="el-GR" sz="3600" dirty="0"/>
              <a:t>ΕΝΕΡΓΗΤΙΚΗ  ΑΣΦΑΛΕΙΑ </a:t>
            </a:r>
            <a:endParaRPr lang="en-US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5E91EF67-7A3D-C14C-7497-5887A641DD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9145592"/>
              </p:ext>
            </p:extLst>
          </p:nvPr>
        </p:nvGraphicFramePr>
        <p:xfrm>
          <a:off x="529046" y="2370910"/>
          <a:ext cx="11136085" cy="4088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5144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FD978FF-22B9-B049-1E16-256D0AED5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ΕΣΩΤΕΡΙΚΗ ΠΑΘΗΤΙΚΗ ΑΣΦΑΛΕΙΑ</a:t>
            </a:r>
            <a:endParaRPr lang="en-US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CF215127-A2DF-A274-C009-BC349661EB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3958146"/>
              </p:ext>
            </p:extLst>
          </p:nvPr>
        </p:nvGraphicFramePr>
        <p:xfrm>
          <a:off x="522514" y="2272937"/>
          <a:ext cx="10953206" cy="4199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3500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1E2443F-824C-B93B-096F-0056ECA2B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l-GR" sz="3600" dirty="0"/>
              <a:t>ΕΞΩΤΕΡΙΚΗ ΠΑΘΗΤΙΚΗ ΑΣΦΑΛΕΙΑ</a:t>
            </a:r>
            <a:endParaRPr lang="en-US" sz="3600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DF389D36-DD39-8D99-08CD-1097E855CC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1315749"/>
              </p:ext>
            </p:extLst>
          </p:nvPr>
        </p:nvGraphicFramePr>
        <p:xfrm>
          <a:off x="531041" y="2227216"/>
          <a:ext cx="11140621" cy="4630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1335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9E5488D-E90E-E5E9-3C41-5D17773AA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17" y="993262"/>
            <a:ext cx="10634275" cy="706964"/>
          </a:xfrm>
        </p:spPr>
        <p:txBody>
          <a:bodyPr/>
          <a:lstStyle/>
          <a:p>
            <a:r>
              <a:rPr lang="el-GR" dirty="0"/>
              <a:t>ΣΥΣΤΗΜΑ ΠΑΘΗΤΙΚΗΣ- ΕΝΕΡΓΗΤΙΚΗΣ ΑΣΦΑΛΕΙΑΣ</a:t>
            </a:r>
            <a:endParaRPr lang="en-US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4ED2213-AE8D-B15C-EC06-DA18C96A56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456" y="3152140"/>
            <a:ext cx="3228562" cy="2073003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17312D7-7685-9EA7-A9F0-2462A83C5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214" y="3152140"/>
            <a:ext cx="3559626" cy="2073003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18EC27A8-05C7-9D1E-EEF5-B4C4F0351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034" y="3152140"/>
            <a:ext cx="3376749" cy="20730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6AAD84-0F81-A1BE-F4CA-53067E930CB3}"/>
              </a:ext>
            </a:extLst>
          </p:cNvPr>
          <p:cNvSpPr txBox="1"/>
          <p:nvPr/>
        </p:nvSpPr>
        <p:spPr>
          <a:xfrm>
            <a:off x="4146370" y="2498000"/>
            <a:ext cx="389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Συστήματα παθητικής ασφάλειας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3F638C-92EB-8DF7-E1AD-83DAA092C4FF}"/>
              </a:ext>
            </a:extLst>
          </p:cNvPr>
          <p:cNvSpPr txBox="1"/>
          <p:nvPr/>
        </p:nvSpPr>
        <p:spPr>
          <a:xfrm>
            <a:off x="8268789" y="2498000"/>
            <a:ext cx="352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u="sng" dirty="0"/>
              <a:t>Παθητική ασφάλεια</a:t>
            </a:r>
            <a:endParaRPr lang="en-US" b="1" u="sng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4A9E39-0561-A40D-C663-E3350C83CB47}"/>
              </a:ext>
            </a:extLst>
          </p:cNvPr>
          <p:cNvSpPr txBox="1"/>
          <p:nvPr/>
        </p:nvSpPr>
        <p:spPr>
          <a:xfrm>
            <a:off x="1747264" y="2498000"/>
            <a:ext cx="1388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Crash tests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97783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45378D7-BB8A-3E13-E47C-45D08D821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ΗΛΕΚΤΡΙΚΑ ΑΥΤΟΚΙΝΗΤΑ 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04F581F-6F73-B110-9C71-EF2ECE85B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810" y="2468032"/>
            <a:ext cx="11182915" cy="3416300"/>
          </a:xfrm>
        </p:spPr>
        <p:txBody>
          <a:bodyPr/>
          <a:lstStyle/>
          <a:p>
            <a:pPr algn="just"/>
            <a:r>
              <a:rPr lang="el-G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Το </a:t>
            </a:r>
            <a:r>
              <a:rPr lang="el-G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ηλεκτρικό αυτοκίνητο</a:t>
            </a:r>
            <a:r>
              <a:rPr lang="el-G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</a:t>
            </a:r>
            <a:r>
              <a:rPr lang="el-G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Electric Vehicle</a:t>
            </a:r>
            <a:r>
              <a:rPr lang="el-G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είναι ένα όχημα που χρησιμοποιεί έναν ή περισσότερους ηλεκτροκινητήρες για την πρόωσή του. Λειτουργεί αποκλειστικά με ηλεκτρική ενέργεια, την οποία αποθηκεύει σε μπαταρίες ή άλλες συσκευές αποθήκευσης ενέργειας, όπως κυψέλες καυσίμου (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fuel cells</a:t>
            </a:r>
            <a:r>
              <a:rPr lang="el-G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62185C8-5279-FA44-2D35-BE5BBEA83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3977640"/>
            <a:ext cx="3848100" cy="230886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7B1F8B11-4D97-AC45-0E22-56EF194F72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18" t="25599" r="11458" b="10173"/>
          <a:stretch/>
        </p:blipFill>
        <p:spPr>
          <a:xfrm>
            <a:off x="6473784" y="4042954"/>
            <a:ext cx="4384716" cy="209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74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Θέση περιεχομένου 4">
            <a:extLst>
              <a:ext uri="{FF2B5EF4-FFF2-40B4-BE49-F238E27FC236}">
                <a16:creationId xmlns:a16="http://schemas.microsoft.com/office/drawing/2014/main" id="{64262E46-DACD-22AC-BF8F-C353FDFBE9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2006946"/>
              </p:ext>
            </p:extLst>
          </p:nvPr>
        </p:nvGraphicFramePr>
        <p:xfrm>
          <a:off x="470263" y="2299063"/>
          <a:ext cx="11201400" cy="4349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Τίτλος 1">
            <a:extLst>
              <a:ext uri="{FF2B5EF4-FFF2-40B4-BE49-F238E27FC236}">
                <a16:creationId xmlns:a16="http://schemas.microsoft.com/office/drawing/2014/main" id="{C4E7E407-850D-2D8C-B8F3-4D0428088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700" y="973138"/>
            <a:ext cx="8761413" cy="708025"/>
          </a:xfrm>
        </p:spPr>
        <p:txBody>
          <a:bodyPr/>
          <a:lstStyle/>
          <a:p>
            <a:r>
              <a:rPr lang="el-GR" dirty="0"/>
              <a:t>ΗΛΕΚΤΡΙΚΑ ΑΥΤΟΚΙΝΗΤΑ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675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CF85064-C59F-F5F0-79EB-A1129D65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ΙΣΤΟΡΙΚΗ ΑΝΑΔΡΟΜΗ</a:t>
            </a:r>
            <a:endParaRPr lang="en-US" dirty="0"/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ED8285BA-81B2-CE04-810B-B030F44A2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611" y="2338251"/>
            <a:ext cx="11011989" cy="4212772"/>
          </a:xfrm>
        </p:spPr>
        <p:txBody>
          <a:bodyPr>
            <a:normAutofit fontScale="32500" lnSpcReduction="20000"/>
          </a:bodyPr>
          <a:lstStyle/>
          <a:p>
            <a:pPr marL="342900" marR="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el-GR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1769</a:t>
            </a:r>
            <a:r>
              <a:rPr lang="el-GR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Ο Γάλλος μηχανικός </a:t>
            </a:r>
            <a:r>
              <a:rPr lang="el-GR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Νικολά-</a:t>
            </a:r>
            <a:r>
              <a:rPr lang="el-GR" sz="40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Ζοζέφ</a:t>
            </a:r>
            <a:r>
              <a:rPr lang="el-GR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40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Κινιό</a:t>
            </a:r>
            <a:r>
              <a:rPr lang="el-GR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Nicolas</a:t>
            </a:r>
            <a:r>
              <a:rPr lang="el-GR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Joseph </a:t>
            </a:r>
            <a:r>
              <a:rPr lang="en-US" sz="4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Cugnot</a:t>
            </a:r>
            <a:r>
              <a:rPr lang="el-GR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δημιούργησε το πρώτο αυτοκινούμενο όχημα με ατμομηχανή, γνωστό ως </a:t>
            </a:r>
            <a:r>
              <a:rPr lang="el-GR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Fardier</a:t>
            </a:r>
            <a:r>
              <a:rPr lang="el-GR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à </a:t>
            </a:r>
            <a:r>
              <a:rPr lang="en-US" sz="40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vapeur</a:t>
            </a:r>
            <a:r>
              <a:rPr lang="el-GR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l-GR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Ήταν ένα τρίτροχο όχημα που χρησιμοποιούνταν για τη μεταφορά κανονιών.</a:t>
            </a:r>
            <a:endParaRPr lang="en-US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el-GR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1867: </a:t>
            </a:r>
            <a:r>
              <a:rPr lang="el-GR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Ο Γερμανός εφευρέτης </a:t>
            </a:r>
            <a:r>
              <a:rPr lang="el-GR" sz="40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Νικόλαους</a:t>
            </a:r>
            <a:r>
              <a:rPr lang="el-GR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Όττο </a:t>
            </a:r>
            <a:r>
              <a:rPr lang="el-GR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l-GR" sz="4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Nikolaus</a:t>
            </a:r>
            <a:r>
              <a:rPr lang="el-GR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4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Otto</a:t>
            </a:r>
            <a:r>
              <a:rPr lang="el-GR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ανέπτυξε τον πρώτο πρακτικό κινητήρα εσωτερικής καύσης που λειτουργούσε με τον </a:t>
            </a:r>
            <a:r>
              <a:rPr lang="el-GR" sz="40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τετράχρονο κύκλο</a:t>
            </a:r>
            <a:r>
              <a:rPr lang="el-GR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Ο κινητήρας του παρουσίασε υψηλότερη απόδοση από άλλες τότε διαθέσιμες τεχνολογίες.</a:t>
            </a:r>
            <a:endParaRPr lang="en-US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el-GR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1893:  </a:t>
            </a:r>
            <a:r>
              <a:rPr lang="el-GR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Ο Γερμανός μηχανικός </a:t>
            </a:r>
            <a:r>
              <a:rPr lang="el-GR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Ρούντολφ Ντίζελ </a:t>
            </a:r>
            <a:r>
              <a:rPr lang="el-GR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l-GR" sz="4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Rudolf</a:t>
            </a:r>
            <a:r>
              <a:rPr lang="el-GR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4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Diesel</a:t>
            </a:r>
            <a:r>
              <a:rPr lang="el-GR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κατασκεύασε έναν λειτουργικό κινητήρα ντίζελ, γνωστό για την υψηλή θερμική του απόδοση</a:t>
            </a:r>
            <a:endParaRPr lang="en-US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el-GR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1908</a:t>
            </a:r>
            <a:r>
              <a:rPr lang="el-GR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Η </a:t>
            </a:r>
            <a:r>
              <a:rPr lang="en-US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Ford Motor Company</a:t>
            </a:r>
            <a:r>
              <a:rPr lang="el-GR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υπό τον </a:t>
            </a:r>
            <a:r>
              <a:rPr lang="en-U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Henry Ford</a:t>
            </a:r>
            <a:r>
              <a:rPr lang="el-GR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παρουσίασε το </a:t>
            </a:r>
            <a:r>
              <a:rPr lang="en-US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Model T</a:t>
            </a:r>
            <a:r>
              <a:rPr lang="el-GR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το πρώτο αυτοκίνητο μαζικής παραγωγής με γραμμή συναρμολόγησης. </a:t>
            </a:r>
            <a:r>
              <a:rPr lang="en-US" sz="4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Έκ</a:t>
            </a:r>
            <a:r>
              <a:rPr lang="en-U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ανε το αυτοκίνητο προσιτό στις μάζες.</a:t>
            </a:r>
          </a:p>
          <a:p>
            <a:pPr marL="342900" marR="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el-GR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1913</a:t>
            </a:r>
            <a:r>
              <a:rPr lang="el-GR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Ο </a:t>
            </a:r>
            <a:r>
              <a:rPr lang="en-US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Henry Ford </a:t>
            </a:r>
            <a:r>
              <a:rPr lang="el-GR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εισήγαγε τη γραμμή παραγωγής, μειώνοντας το κόστος και αυξάνοντας την ταχύτητα κατασκευής.</a:t>
            </a:r>
            <a:endParaRPr lang="en-US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el-GR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2000</a:t>
            </a:r>
            <a:r>
              <a:rPr lang="el-GR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Τα υβριδικά οχήματα, όπως το </a:t>
            </a:r>
            <a:r>
              <a:rPr lang="en-US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Toyota Prius</a:t>
            </a:r>
            <a:r>
              <a:rPr lang="el-GR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γίνονται δημοφιλή.</a:t>
            </a:r>
            <a:endParaRPr lang="en-US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el-GR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2010</a:t>
            </a:r>
            <a:r>
              <a:rPr lang="el-GR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Εμφάνιση ηλεκτρικών αυτοκινήτων ευρείας χρήσης, με πρωτοπόρους εταιρείες όπως η </a:t>
            </a:r>
            <a:r>
              <a:rPr lang="en-US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Tesla</a:t>
            </a:r>
            <a:r>
              <a:rPr lang="el-GR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Εισ</a:t>
            </a:r>
            <a:r>
              <a:rPr lang="en-U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αγωγή αυτόνομων οχημάτων και έξυπνων τεχνολογιών.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l-GR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2020</a:t>
            </a:r>
            <a:r>
              <a:rPr lang="el-GR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Η παγκόσμια αυτοκινητοβιομηχανία στρέφεται προς την ηλεκτροκίνηση, την αυτόνομη οδήγηση και την ενσωμάτωση τεχνολογιών </a:t>
            </a:r>
            <a:r>
              <a:rPr lang="en-US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l-GR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ενώ οι κυβερνήσεις πιέζουν για μείωση εκπομπών διοξειδίου του άνθρακα.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068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770FB1E-C287-0DC3-1BF7-536B61A66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Αυτόνομη οδήγηση </a:t>
            </a:r>
            <a:endParaRPr lang="en-US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F2A32132-A1DA-199F-595E-1EDD850D4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045" y="3161212"/>
            <a:ext cx="3422195" cy="24553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538926-31FC-7049-CCFC-318DE0569397}"/>
              </a:ext>
            </a:extLst>
          </p:cNvPr>
          <p:cNvSpPr txBox="1"/>
          <p:nvPr/>
        </p:nvSpPr>
        <p:spPr>
          <a:xfrm>
            <a:off x="1295400" y="2272089"/>
            <a:ext cx="960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 αυτόνομη οδήγηση αποτελεί το μέλλον των μετακινήσεων και είναι η οδήγηση που </a:t>
            </a:r>
            <a:r>
              <a:rPr lang="el-GR"/>
              <a:t>δεν χρειάζεται </a:t>
            </a:r>
            <a:r>
              <a:rPr lang="el-GR" dirty="0"/>
              <a:t>να υπάρχει οδηγός στο όχημα. </a:t>
            </a:r>
            <a:endParaRPr lang="en-US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2C341FB5-BC3F-AFE8-1D83-2FF6B6807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806" y="3161212"/>
            <a:ext cx="3204481" cy="2455332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1D1C1134-8CCC-DF59-B78F-C69A2ED09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282" y="3161211"/>
            <a:ext cx="3204481" cy="245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97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E28B3F0-B82E-3932-1B43-4D87627C9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ΚΙΝΗΤΗΡΑΣ – ΣΥΣΤΗΜΑΤΑ ΑΥΤΟΚΙΝΗΤΟΥ</a:t>
            </a:r>
            <a:endParaRPr lang="en-US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EAD82212-A16E-4A15-A3E7-BC6F198E7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720" y="2587597"/>
            <a:ext cx="5122849" cy="34163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7D0013DD-CF10-CFBC-F5BD-D89F4B62B3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12" t="15409"/>
          <a:stretch/>
        </p:blipFill>
        <p:spPr>
          <a:xfrm>
            <a:off x="6096000" y="2587597"/>
            <a:ext cx="5217082" cy="34163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DAA8529-F145-4A9C-5863-8CDCFCFBD609}"/>
              </a:ext>
            </a:extLst>
          </p:cNvPr>
          <p:cNvSpPr/>
          <p:nvPr/>
        </p:nvSpPr>
        <p:spPr>
          <a:xfrm>
            <a:off x="5955527" y="2587597"/>
            <a:ext cx="1431235" cy="3543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39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7124FB-9C59-F746-55FF-20C58F7A8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166" y="823445"/>
            <a:ext cx="8761413" cy="706964"/>
          </a:xfrm>
        </p:spPr>
        <p:txBody>
          <a:bodyPr/>
          <a:lstStyle/>
          <a:p>
            <a:r>
              <a:rPr lang="el-GR" dirty="0"/>
              <a:t>ΚΙΝΗΤΗΡΕΣ</a:t>
            </a:r>
            <a:endParaRPr lang="en-US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E745508E-DB9B-4474-E729-A87DF61453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0415" y="2500133"/>
            <a:ext cx="4172771" cy="33122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18E1E5-BF35-099C-33F2-9F398A058193}"/>
              </a:ext>
            </a:extLst>
          </p:cNvPr>
          <p:cNvSpPr txBox="1"/>
          <p:nvPr/>
        </p:nvSpPr>
        <p:spPr>
          <a:xfrm>
            <a:off x="545002" y="2887960"/>
            <a:ext cx="6123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dirty="0"/>
              <a:t>Κινητήρες ή μηχανές ονομάζουμε ένα σύνολο από εξαρτήματα τα οποία παραλαμβάνουν μια μορφή ενέργειας (συνήθως χημική ) και την μετατρέπουν σε κινητική ενέργεια.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968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198647D-3785-E602-843F-8A6109B43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ΚΑΤΑΤΑΞΗ ΘΕΡΜΙΚΩΝ ΜΗΧΑΝΩΝ</a:t>
            </a:r>
            <a:endParaRPr lang="en-US" dirty="0"/>
          </a:p>
        </p:txBody>
      </p:sp>
      <p:grpSp>
        <p:nvGrpSpPr>
          <p:cNvPr id="8" name="Ομάδα 7">
            <a:extLst>
              <a:ext uri="{FF2B5EF4-FFF2-40B4-BE49-F238E27FC236}">
                <a16:creationId xmlns:a16="http://schemas.microsoft.com/office/drawing/2014/main" id="{56E86C7F-004C-CFE0-4D8A-09EE8CA3BC32}"/>
              </a:ext>
            </a:extLst>
          </p:cNvPr>
          <p:cNvGrpSpPr/>
          <p:nvPr/>
        </p:nvGrpSpPr>
        <p:grpSpPr>
          <a:xfrm>
            <a:off x="905277" y="2313830"/>
            <a:ext cx="10188244" cy="2463294"/>
            <a:chOff x="897326" y="2345635"/>
            <a:chExt cx="10188244" cy="2463294"/>
          </a:xfrm>
          <a:solidFill>
            <a:srgbClr val="5A2D5D"/>
          </a:solidFill>
        </p:grpSpPr>
        <p:sp>
          <p:nvSpPr>
            <p:cNvPr id="9" name="Ελεύθερη σχεδίαση: Σχήμα 8">
              <a:extLst>
                <a:ext uri="{FF2B5EF4-FFF2-40B4-BE49-F238E27FC236}">
                  <a16:creationId xmlns:a16="http://schemas.microsoft.com/office/drawing/2014/main" id="{9CE76ACD-C869-506D-3F4C-37C7E7C6FD14}"/>
                </a:ext>
              </a:extLst>
            </p:cNvPr>
            <p:cNvSpPr/>
            <p:nvPr/>
          </p:nvSpPr>
          <p:spPr>
            <a:xfrm>
              <a:off x="4386524" y="2345635"/>
              <a:ext cx="3347632" cy="1297652"/>
            </a:xfrm>
            <a:custGeom>
              <a:avLst/>
              <a:gdLst>
                <a:gd name="connsiteX0" fmla="*/ 0 w 3347632"/>
                <a:gd name="connsiteY0" fmla="*/ 216280 h 1297652"/>
                <a:gd name="connsiteX1" fmla="*/ 216280 w 3347632"/>
                <a:gd name="connsiteY1" fmla="*/ 0 h 1297652"/>
                <a:gd name="connsiteX2" fmla="*/ 3131352 w 3347632"/>
                <a:gd name="connsiteY2" fmla="*/ 0 h 1297652"/>
                <a:gd name="connsiteX3" fmla="*/ 3347632 w 3347632"/>
                <a:gd name="connsiteY3" fmla="*/ 216280 h 1297652"/>
                <a:gd name="connsiteX4" fmla="*/ 3347632 w 3347632"/>
                <a:gd name="connsiteY4" fmla="*/ 1081372 h 1297652"/>
                <a:gd name="connsiteX5" fmla="*/ 3131352 w 3347632"/>
                <a:gd name="connsiteY5" fmla="*/ 1297652 h 1297652"/>
                <a:gd name="connsiteX6" fmla="*/ 216280 w 3347632"/>
                <a:gd name="connsiteY6" fmla="*/ 1297652 h 1297652"/>
                <a:gd name="connsiteX7" fmla="*/ 0 w 3347632"/>
                <a:gd name="connsiteY7" fmla="*/ 1081372 h 1297652"/>
                <a:gd name="connsiteX8" fmla="*/ 0 w 3347632"/>
                <a:gd name="connsiteY8" fmla="*/ 216280 h 129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7632" h="1297652">
                  <a:moveTo>
                    <a:pt x="0" y="216280"/>
                  </a:moveTo>
                  <a:cubicBezTo>
                    <a:pt x="0" y="96832"/>
                    <a:pt x="96832" y="0"/>
                    <a:pt x="216280" y="0"/>
                  </a:cubicBezTo>
                  <a:lnTo>
                    <a:pt x="3131352" y="0"/>
                  </a:lnTo>
                  <a:cubicBezTo>
                    <a:pt x="3250800" y="0"/>
                    <a:pt x="3347632" y="96832"/>
                    <a:pt x="3347632" y="216280"/>
                  </a:cubicBezTo>
                  <a:lnTo>
                    <a:pt x="3347632" y="1081372"/>
                  </a:lnTo>
                  <a:cubicBezTo>
                    <a:pt x="3347632" y="1200820"/>
                    <a:pt x="3250800" y="1297652"/>
                    <a:pt x="3131352" y="1297652"/>
                  </a:cubicBezTo>
                  <a:lnTo>
                    <a:pt x="216280" y="1297652"/>
                  </a:lnTo>
                  <a:cubicBezTo>
                    <a:pt x="96832" y="1297652"/>
                    <a:pt x="0" y="1200820"/>
                    <a:pt x="0" y="1081372"/>
                  </a:cubicBezTo>
                  <a:lnTo>
                    <a:pt x="0" y="21628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246" tIns="152246" rIns="152246" bIns="152246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3500" kern="1200" dirty="0"/>
                <a:t>ΜΗΧΑΝΕΣ</a:t>
              </a:r>
              <a:endParaRPr lang="en-US" sz="3500" kern="1200" dirty="0"/>
            </a:p>
          </p:txBody>
        </p:sp>
        <p:sp>
          <p:nvSpPr>
            <p:cNvPr id="10" name="Ελεύθερη σχεδίαση: Σχήμα 9">
              <a:extLst>
                <a:ext uri="{FF2B5EF4-FFF2-40B4-BE49-F238E27FC236}">
                  <a16:creationId xmlns:a16="http://schemas.microsoft.com/office/drawing/2014/main" id="{93628C88-7387-EEE5-0D49-75FDF43DC5F2}"/>
                </a:ext>
              </a:extLst>
            </p:cNvPr>
            <p:cNvSpPr/>
            <p:nvPr/>
          </p:nvSpPr>
          <p:spPr>
            <a:xfrm rot="9162511">
              <a:off x="4091150" y="3816056"/>
              <a:ext cx="753596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753596" y="0"/>
                  </a:lnTo>
                </a:path>
              </a:pathLst>
            </a:custGeom>
            <a:grp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Ελεύθερη σχεδίαση: Σχήμα 10">
              <a:extLst>
                <a:ext uri="{FF2B5EF4-FFF2-40B4-BE49-F238E27FC236}">
                  <a16:creationId xmlns:a16="http://schemas.microsoft.com/office/drawing/2014/main" id="{29509B88-65E7-0832-9873-76CCB123E4B3}"/>
                </a:ext>
              </a:extLst>
            </p:cNvPr>
            <p:cNvSpPr/>
            <p:nvPr/>
          </p:nvSpPr>
          <p:spPr>
            <a:xfrm>
              <a:off x="897326" y="3912919"/>
              <a:ext cx="4794587" cy="869427"/>
            </a:xfrm>
            <a:custGeom>
              <a:avLst/>
              <a:gdLst>
                <a:gd name="connsiteX0" fmla="*/ 0 w 4794587"/>
                <a:gd name="connsiteY0" fmla="*/ 144907 h 869427"/>
                <a:gd name="connsiteX1" fmla="*/ 144907 w 4794587"/>
                <a:gd name="connsiteY1" fmla="*/ 0 h 869427"/>
                <a:gd name="connsiteX2" fmla="*/ 4649680 w 4794587"/>
                <a:gd name="connsiteY2" fmla="*/ 0 h 869427"/>
                <a:gd name="connsiteX3" fmla="*/ 4794587 w 4794587"/>
                <a:gd name="connsiteY3" fmla="*/ 144907 h 869427"/>
                <a:gd name="connsiteX4" fmla="*/ 4794587 w 4794587"/>
                <a:gd name="connsiteY4" fmla="*/ 724520 h 869427"/>
                <a:gd name="connsiteX5" fmla="*/ 4649680 w 4794587"/>
                <a:gd name="connsiteY5" fmla="*/ 869427 h 869427"/>
                <a:gd name="connsiteX6" fmla="*/ 144907 w 4794587"/>
                <a:gd name="connsiteY6" fmla="*/ 869427 h 869427"/>
                <a:gd name="connsiteX7" fmla="*/ 0 w 4794587"/>
                <a:gd name="connsiteY7" fmla="*/ 724520 h 869427"/>
                <a:gd name="connsiteX8" fmla="*/ 0 w 4794587"/>
                <a:gd name="connsiteY8" fmla="*/ 144907 h 86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94587" h="869427">
                  <a:moveTo>
                    <a:pt x="0" y="144907"/>
                  </a:moveTo>
                  <a:cubicBezTo>
                    <a:pt x="0" y="64877"/>
                    <a:pt x="64877" y="0"/>
                    <a:pt x="144907" y="0"/>
                  </a:cubicBezTo>
                  <a:lnTo>
                    <a:pt x="4649680" y="0"/>
                  </a:lnTo>
                  <a:cubicBezTo>
                    <a:pt x="4729710" y="0"/>
                    <a:pt x="4794587" y="64877"/>
                    <a:pt x="4794587" y="144907"/>
                  </a:cubicBezTo>
                  <a:lnTo>
                    <a:pt x="4794587" y="724520"/>
                  </a:lnTo>
                  <a:cubicBezTo>
                    <a:pt x="4794587" y="804550"/>
                    <a:pt x="4729710" y="869427"/>
                    <a:pt x="4649680" y="869427"/>
                  </a:cubicBezTo>
                  <a:lnTo>
                    <a:pt x="144907" y="869427"/>
                  </a:lnTo>
                  <a:cubicBezTo>
                    <a:pt x="64877" y="869427"/>
                    <a:pt x="0" y="804550"/>
                    <a:pt x="0" y="724520"/>
                  </a:cubicBezTo>
                  <a:lnTo>
                    <a:pt x="0" y="144907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5942" tIns="105942" rIns="105942" bIns="105942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2500" kern="1200" dirty="0"/>
                <a:t>Μηχανές Εσωτερικής Καύσης</a:t>
              </a:r>
              <a:endParaRPr lang="en-US" sz="2500" kern="1200" dirty="0"/>
            </a:p>
          </p:txBody>
        </p:sp>
        <p:sp>
          <p:nvSpPr>
            <p:cNvPr id="12" name="Ελεύθερη σχεδίαση: Σχήμα 11">
              <a:extLst>
                <a:ext uri="{FF2B5EF4-FFF2-40B4-BE49-F238E27FC236}">
                  <a16:creationId xmlns:a16="http://schemas.microsoft.com/office/drawing/2014/main" id="{D24939E4-5FB1-82DF-B934-E77F99CF3C7B}"/>
                </a:ext>
              </a:extLst>
            </p:cNvPr>
            <p:cNvSpPr/>
            <p:nvPr/>
          </p:nvSpPr>
          <p:spPr>
            <a:xfrm rot="1587228">
              <a:off x="7329504" y="3791395"/>
              <a:ext cx="66494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64940" y="0"/>
                  </a:lnTo>
                </a:path>
              </a:pathLst>
            </a:custGeom>
            <a:grp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Ελεύθερη σχεδίαση: Σχήμα 12">
              <a:extLst>
                <a:ext uri="{FF2B5EF4-FFF2-40B4-BE49-F238E27FC236}">
                  <a16:creationId xmlns:a16="http://schemas.microsoft.com/office/drawing/2014/main" id="{5BBA5FD6-6E9F-B693-7298-A5A93FFAF49C}"/>
                </a:ext>
              </a:extLst>
            </p:cNvPr>
            <p:cNvSpPr/>
            <p:nvPr/>
          </p:nvSpPr>
          <p:spPr>
            <a:xfrm>
              <a:off x="6581024" y="3939502"/>
              <a:ext cx="4504546" cy="869427"/>
            </a:xfrm>
            <a:custGeom>
              <a:avLst/>
              <a:gdLst>
                <a:gd name="connsiteX0" fmla="*/ 0 w 4504546"/>
                <a:gd name="connsiteY0" fmla="*/ 144907 h 869427"/>
                <a:gd name="connsiteX1" fmla="*/ 144907 w 4504546"/>
                <a:gd name="connsiteY1" fmla="*/ 0 h 869427"/>
                <a:gd name="connsiteX2" fmla="*/ 4359639 w 4504546"/>
                <a:gd name="connsiteY2" fmla="*/ 0 h 869427"/>
                <a:gd name="connsiteX3" fmla="*/ 4504546 w 4504546"/>
                <a:gd name="connsiteY3" fmla="*/ 144907 h 869427"/>
                <a:gd name="connsiteX4" fmla="*/ 4504546 w 4504546"/>
                <a:gd name="connsiteY4" fmla="*/ 724520 h 869427"/>
                <a:gd name="connsiteX5" fmla="*/ 4359639 w 4504546"/>
                <a:gd name="connsiteY5" fmla="*/ 869427 h 869427"/>
                <a:gd name="connsiteX6" fmla="*/ 144907 w 4504546"/>
                <a:gd name="connsiteY6" fmla="*/ 869427 h 869427"/>
                <a:gd name="connsiteX7" fmla="*/ 0 w 4504546"/>
                <a:gd name="connsiteY7" fmla="*/ 724520 h 869427"/>
                <a:gd name="connsiteX8" fmla="*/ 0 w 4504546"/>
                <a:gd name="connsiteY8" fmla="*/ 144907 h 86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4546" h="869427">
                  <a:moveTo>
                    <a:pt x="0" y="144907"/>
                  </a:moveTo>
                  <a:cubicBezTo>
                    <a:pt x="0" y="64877"/>
                    <a:pt x="64877" y="0"/>
                    <a:pt x="144907" y="0"/>
                  </a:cubicBezTo>
                  <a:lnTo>
                    <a:pt x="4359639" y="0"/>
                  </a:lnTo>
                  <a:cubicBezTo>
                    <a:pt x="4439669" y="0"/>
                    <a:pt x="4504546" y="64877"/>
                    <a:pt x="4504546" y="144907"/>
                  </a:cubicBezTo>
                  <a:lnTo>
                    <a:pt x="4504546" y="724520"/>
                  </a:lnTo>
                  <a:cubicBezTo>
                    <a:pt x="4504546" y="804550"/>
                    <a:pt x="4439669" y="869427"/>
                    <a:pt x="4359639" y="869427"/>
                  </a:cubicBezTo>
                  <a:lnTo>
                    <a:pt x="144907" y="869427"/>
                  </a:lnTo>
                  <a:cubicBezTo>
                    <a:pt x="64877" y="869427"/>
                    <a:pt x="0" y="804550"/>
                    <a:pt x="0" y="724520"/>
                  </a:cubicBezTo>
                  <a:lnTo>
                    <a:pt x="0" y="144907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3402" tIns="103402" rIns="103402" bIns="10340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2400" kern="1200" dirty="0"/>
                <a:t>Μηχανές Εξωτερικής Καύσης</a:t>
              </a:r>
              <a:endParaRPr lang="en-US" sz="2400" kern="1200" dirty="0"/>
            </a:p>
          </p:txBody>
        </p:sp>
      </p:grpSp>
      <p:pic>
        <p:nvPicPr>
          <p:cNvPr id="1026" name="Picture 2" descr="Ευρωπαϊκή Ένωση: «Τέλος εποχής» για τους κινητήρες εσωτερικής καύσης το  2035 | ekriti.gr">
            <a:extLst>
              <a:ext uri="{FF2B5EF4-FFF2-40B4-BE49-F238E27FC236}">
                <a16:creationId xmlns:a16="http://schemas.microsoft.com/office/drawing/2014/main" id="{1637D49D-C4DB-30F3-D3B4-3D93243A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134" y="4940114"/>
            <a:ext cx="2137341" cy="15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5F57B759-DC9D-FDCD-239D-F33A15AAD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107" y="4940114"/>
            <a:ext cx="2267198" cy="15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2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E865D76-A408-3F4A-E5AB-B5325E06A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ΚΑΤΑΤΑΞΗ ΘΕΡΜΙΚΩΝ ΜΗΧΑΝΩΝ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A325129-8A49-3C41-BBE5-5B7952E11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660" y="2265513"/>
            <a:ext cx="11307270" cy="3416300"/>
          </a:xfrm>
        </p:spPr>
        <p:txBody>
          <a:bodyPr/>
          <a:lstStyle/>
          <a:p>
            <a:r>
              <a:rPr lang="el-GR" sz="2000" b="1" kern="1200" dirty="0"/>
              <a:t>Μηχανές Εξωτερικής Καύσης</a:t>
            </a:r>
          </a:p>
          <a:p>
            <a:pPr marL="0" indent="0">
              <a:buNone/>
            </a:pPr>
            <a:r>
              <a:rPr lang="el-GR" dirty="0">
                <a:solidFill>
                  <a:srgbClr val="202122"/>
                </a:solidFill>
              </a:rPr>
              <a:t>Χ</a:t>
            </a:r>
            <a:r>
              <a:rPr lang="el-GR" b="0" i="0" dirty="0">
                <a:solidFill>
                  <a:srgbClr val="202122"/>
                </a:solidFill>
                <a:effectLst/>
              </a:rPr>
              <a:t>αρακτηρίζεται </a:t>
            </a:r>
            <a:r>
              <a:rPr lang="el-GR" dirty="0">
                <a:solidFill>
                  <a:srgbClr val="202122"/>
                </a:solidFill>
              </a:rPr>
              <a:t>οποιαδήποτε θερμική μηχανή που η καύση του καυσίμου που χρησιμοποιεί γίνεται </a:t>
            </a:r>
            <a:r>
              <a:rPr lang="el-GR" b="1" dirty="0">
                <a:solidFill>
                  <a:srgbClr val="202122"/>
                </a:solidFill>
              </a:rPr>
              <a:t>έξω</a:t>
            </a:r>
            <a:r>
              <a:rPr lang="el-GR" dirty="0">
                <a:solidFill>
                  <a:srgbClr val="202122"/>
                </a:solidFill>
              </a:rPr>
              <a:t> από το σώμα της μηχανής, όπως π.χ. η ατμομηχανή, ή ο ατμοστρόβιλος.</a:t>
            </a:r>
            <a:endParaRPr lang="en-US" dirty="0">
              <a:solidFill>
                <a:srgbClr val="202122"/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0D4CC7B-5923-8077-4BF0-119128C6D8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7" t="5259" r="2499" b="4003"/>
          <a:stretch/>
        </p:blipFill>
        <p:spPr>
          <a:xfrm>
            <a:off x="1154954" y="3429000"/>
            <a:ext cx="4659464" cy="258417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40A639A-5453-C966-06FC-CAF5DE084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181" y="3429000"/>
            <a:ext cx="3866911" cy="230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34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45C94D9-9116-8E4C-930D-68A25AE68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31" y="2309302"/>
            <a:ext cx="11240494" cy="1618643"/>
          </a:xfrm>
        </p:spPr>
        <p:txBody>
          <a:bodyPr/>
          <a:lstStyle/>
          <a:p>
            <a:r>
              <a:rPr lang="el-GR" sz="2000" b="1" kern="1200" dirty="0"/>
              <a:t>Μηχανές Εσωτερικής Καύσης.</a:t>
            </a:r>
            <a:endParaRPr lang="en-US" sz="2000" b="1" kern="1200" dirty="0"/>
          </a:p>
          <a:p>
            <a:pPr marL="0" indent="0" algn="just">
              <a:buNone/>
            </a:pPr>
            <a:r>
              <a:rPr lang="el-GR" dirty="0"/>
              <a:t>Μηχανή εσωτερικής καύσης ή κινητήρας εσωτερικής καύσης, ονομάζεται η κινητήρια θερμική μηχανή στην οποία η καύση του καυσίμου γίνεται στο εσωτερικό σώμα της ίδιας της μηχανής, εξ ου και η ονομασία της.</a:t>
            </a:r>
            <a:endParaRPr lang="en-US" dirty="0"/>
          </a:p>
        </p:txBody>
      </p:sp>
      <p:sp>
        <p:nvSpPr>
          <p:cNvPr id="4" name="Τίτλος 1">
            <a:extLst>
              <a:ext uri="{FF2B5EF4-FFF2-40B4-BE49-F238E27FC236}">
                <a16:creationId xmlns:a16="http://schemas.microsoft.com/office/drawing/2014/main" id="{68312973-CCC4-AC93-FD00-4763CBE1B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700" y="973138"/>
            <a:ext cx="8761413" cy="708025"/>
          </a:xfrm>
        </p:spPr>
        <p:txBody>
          <a:bodyPr/>
          <a:lstStyle/>
          <a:p>
            <a:r>
              <a:rPr lang="el-GR" dirty="0"/>
              <a:t>ΚΑΤΑΤΑΞΗ ΘΕΡΜΙΚΩΝ ΜΗΧΑΝΩΝ</a:t>
            </a:r>
            <a:endParaRPr lang="en-US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F89DD5BF-59B0-EBF6-C88F-A9C0B8CF2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323" y="3713259"/>
            <a:ext cx="3029110" cy="249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66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03B426A-2704-70B9-46C7-D178123BB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672" y="1000392"/>
            <a:ext cx="8761413" cy="706964"/>
          </a:xfrm>
        </p:spPr>
        <p:txBody>
          <a:bodyPr/>
          <a:lstStyle/>
          <a:p>
            <a:r>
              <a:rPr lang="el-GR" dirty="0"/>
              <a:t>ΒΑΣΙΚΑ ΕΞΑΡΤΗΜΑΤΑ ΜΙΑΣ ΜΕΚ</a:t>
            </a:r>
            <a:endParaRPr lang="en-US" dirty="0"/>
          </a:p>
        </p:txBody>
      </p:sp>
      <p:graphicFrame>
        <p:nvGraphicFramePr>
          <p:cNvPr id="8" name="Θέση περιεχομένου 7">
            <a:extLst>
              <a:ext uri="{FF2B5EF4-FFF2-40B4-BE49-F238E27FC236}">
                <a16:creationId xmlns:a16="http://schemas.microsoft.com/office/drawing/2014/main" id="{97B08A30-E644-B5E2-9454-5223F53B4E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0356832"/>
              </p:ext>
            </p:extLst>
          </p:nvPr>
        </p:nvGraphicFramePr>
        <p:xfrm>
          <a:off x="382988" y="1765189"/>
          <a:ext cx="11426024" cy="4929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Εικόνα 3" descr="Εικόνα που περιέχει άργυρος, μέταλλο, χάλυβας&#10;&#10;Περιγραφή που δημιουργήθηκε αυτόματα">
            <a:extLst>
              <a:ext uri="{FF2B5EF4-FFF2-40B4-BE49-F238E27FC236}">
                <a16:creationId xmlns:a16="http://schemas.microsoft.com/office/drawing/2014/main" id="{A4A5CAC9-578D-EC32-85FD-517CC031F8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8902" y="4110824"/>
            <a:ext cx="1188750" cy="978011"/>
          </a:xfrm>
          <a:prstGeom prst="rect">
            <a:avLst/>
          </a:prstGeom>
          <a:ln w="12700">
            <a:solidFill>
              <a:srgbClr val="5A2D5D"/>
            </a:solidFill>
          </a:ln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0A560942-AC5B-E442-0E96-48D3906319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5116" y="4110823"/>
            <a:ext cx="1188750" cy="978011"/>
          </a:xfrm>
          <a:prstGeom prst="rect">
            <a:avLst/>
          </a:prstGeom>
          <a:ln w="19050">
            <a:solidFill>
              <a:srgbClr val="5A2D5D"/>
            </a:solidFill>
          </a:ln>
        </p:spPr>
      </p:pic>
      <p:pic>
        <p:nvPicPr>
          <p:cNvPr id="11" name="Εικόνα 10" descr="Εικόνα που περιέχει μεταλλικά είδη, μέταλλο, αλυσ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64F9C692-77E8-2447-DB4A-3C0512D0525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4567" b="19708"/>
          <a:stretch/>
        </p:blipFill>
        <p:spPr>
          <a:xfrm>
            <a:off x="5629524" y="4110823"/>
            <a:ext cx="1359673" cy="858742"/>
          </a:xfrm>
          <a:prstGeom prst="rect">
            <a:avLst/>
          </a:prstGeom>
          <a:ln w="19050">
            <a:solidFill>
              <a:srgbClr val="5A2D5D"/>
            </a:solidFill>
          </a:ln>
        </p:spPr>
      </p:pic>
      <p:pic>
        <p:nvPicPr>
          <p:cNvPr id="13" name="Εικόνα 12" descr="Εικόνα που περιέχει αυτοκίνητο&#10;&#10;Περιγραφή που δημιουργήθηκε αυτόματα">
            <a:extLst>
              <a:ext uri="{FF2B5EF4-FFF2-40B4-BE49-F238E27FC236}">
                <a16:creationId xmlns:a16="http://schemas.microsoft.com/office/drawing/2014/main" id="{B08CCC12-1799-805E-FE51-6ABB34738B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1603" y="4110822"/>
            <a:ext cx="1359672" cy="803083"/>
          </a:xfrm>
          <a:prstGeom prst="rect">
            <a:avLst/>
          </a:prstGeom>
          <a:ln w="19050">
            <a:solidFill>
              <a:srgbClr val="5A2D5D"/>
            </a:solidFill>
          </a:ln>
        </p:spPr>
      </p:pic>
      <p:pic>
        <p:nvPicPr>
          <p:cNvPr id="15" name="Εικόνα 14" descr="Εικόνα που περιέχει Εξάρτημα αυτοκίνητου, λεβιέ/μοχλός, αυτοκίνητο, κινη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5492F149-EBFA-5201-C88D-6D005A8CFF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79045" y="4077032"/>
            <a:ext cx="1395685" cy="836873"/>
          </a:xfrm>
          <a:prstGeom prst="rect">
            <a:avLst/>
          </a:prstGeom>
          <a:ln w="19050">
            <a:solidFill>
              <a:srgbClr val="5A2D5D"/>
            </a:solidFill>
          </a:ln>
        </p:spPr>
      </p:pic>
      <p:pic>
        <p:nvPicPr>
          <p:cNvPr id="19" name="Εικόνα 18" descr="Εικόνα που περιέχει μεταλλικά είδη, νύχι, β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0131958E-A149-D084-7C0F-C0C875BF92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17351" y="5424941"/>
            <a:ext cx="858742" cy="858742"/>
          </a:xfrm>
          <a:prstGeom prst="rect">
            <a:avLst/>
          </a:prstGeom>
          <a:ln w="19050">
            <a:solidFill>
              <a:srgbClr val="5A2D5D"/>
            </a:solidFill>
          </a:ln>
        </p:spPr>
      </p:pic>
      <p:pic>
        <p:nvPicPr>
          <p:cNvPr id="21" name="Εικόνα 20" descr="Εικόνα που περιέχει μεταλλικά είδη&#10;&#10;Περιγραφή που δημιουργήθηκε αυτόματα">
            <a:extLst>
              <a:ext uri="{FF2B5EF4-FFF2-40B4-BE49-F238E27FC236}">
                <a16:creationId xmlns:a16="http://schemas.microsoft.com/office/drawing/2014/main" id="{03333943-7D1E-EB19-D93F-6A250279E6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0859" y="5424941"/>
            <a:ext cx="1395685" cy="743815"/>
          </a:xfrm>
          <a:prstGeom prst="rect">
            <a:avLst/>
          </a:prstGeom>
          <a:ln w="19050">
            <a:solidFill>
              <a:srgbClr val="5A2D5D"/>
            </a:solidFill>
          </a:ln>
        </p:spPr>
      </p:pic>
    </p:spTree>
    <p:extLst>
      <p:ext uri="{BB962C8B-B14F-4D97-AF65-F5344CB8AC3E}">
        <p14:creationId xmlns:p14="http://schemas.microsoft.com/office/powerpoint/2010/main" val="20930358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ίθουσα συσκέψεων &quot;Ιόν&quot;">
  <a:themeElements>
    <a:clrScheme name="Αίθουσα συσκέψεων &quot;Ιόν&quot;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Αίθουσα συσκέψεων &quot;Ιόν&quot;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Αίθουσα συσκέψεων &quot;Ιόν&quot;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1776</TotalTime>
  <Words>1233</Words>
  <Application>Microsoft Office PowerPoint</Application>
  <PresentationFormat>Ευρεία οθόνη</PresentationFormat>
  <Paragraphs>173</Paragraphs>
  <Slides>30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30</vt:i4>
      </vt:variant>
    </vt:vector>
  </HeadingPairs>
  <TitlesOfParts>
    <vt:vector size="37" baseType="lpstr">
      <vt:lpstr>Arial</vt:lpstr>
      <vt:lpstr>Calibri</vt:lpstr>
      <vt:lpstr>Century Gothic</vt:lpstr>
      <vt:lpstr>Courier New</vt:lpstr>
      <vt:lpstr>Wingdings</vt:lpstr>
      <vt:lpstr>Wingdings 3</vt:lpstr>
      <vt:lpstr>Αίθουσα συσκέψεων "Ιόν"</vt:lpstr>
      <vt:lpstr>Παρουσίαση του PowerPoint</vt:lpstr>
      <vt:lpstr>ΟΡΙΣΜΟΣ </vt:lpstr>
      <vt:lpstr>ΙΣΤΟΡΙΚΗ ΑΝΑΔΡΟΜΗ</vt:lpstr>
      <vt:lpstr>ΚΙΝΗΤΗΡΑΣ – ΣΥΣΤΗΜΑΤΑ ΑΥΤΟΚΙΝΗΤΟΥ</vt:lpstr>
      <vt:lpstr>ΚΙΝΗΤΗΡΕΣ</vt:lpstr>
      <vt:lpstr>ΚΑΤΑΤΑΞΗ ΘΕΡΜΙΚΩΝ ΜΗΧΑΝΩΝ</vt:lpstr>
      <vt:lpstr>ΚΑΤΑΤΑΞΗ ΘΕΡΜΙΚΩΝ ΜΗΧΑΝΩΝ</vt:lpstr>
      <vt:lpstr>ΚΑΤΑΤΑΞΗ ΘΕΡΜΙΚΩΝ ΜΗΧΑΝΩΝ</vt:lpstr>
      <vt:lpstr>ΒΑΣΙΚΑ ΕΞΑΡΤΗΜΑΤΑ ΜΙΑΣ ΜΕΚ</vt:lpstr>
      <vt:lpstr>ΤΡΟΠΟΣ ΛΕΙΤΟΥΡΓΙΑΣ ΜΙΑΣ ΜΕΚ</vt:lpstr>
      <vt:lpstr>ΤΡΟΠΟΣ ΛΕΙΤΟΥΡΓΙΑΣ ΜΙΑΣ ΜΕΚ</vt:lpstr>
      <vt:lpstr>ΣΥΣΤΗΜΑΤΑ ΑΥΤΟΚΙΝΗΤΟΥ</vt:lpstr>
      <vt:lpstr>ΣΥΣΤΗΜΑΤΑ ΑΥΤΟΚΙΝΗΤΟΥ</vt:lpstr>
      <vt:lpstr> ΑΜΑΞΩΜΑ                 Συστήματα Αυτοκινήτου </vt:lpstr>
      <vt:lpstr>ΣΥΣΤΗΜΑ ΜΕΤΑΔΟΣΗΣ ΤΗΣ ΚΙΝΗΣΗΣ (ΣΜΚ)  </vt:lpstr>
      <vt:lpstr>ΣΥΣΤΗΜΑ ΜΕΤΑΔΟΣΗΣ ΤΗΣ ΚΙΝΗΣΗΣ (ΣΜΚ)  </vt:lpstr>
      <vt:lpstr>ΣΥΣΤΗΜΑ ΔΙΕΥΘΥΝΣΗΣ </vt:lpstr>
      <vt:lpstr>ΣΥΣΤΗΜΑ ΔΙΕΥΘΥΝΣΗΣ</vt:lpstr>
      <vt:lpstr>ΣΥΣΤΗΜΑ ΑΝΑΡΤΗΣΗΣ </vt:lpstr>
      <vt:lpstr>ΣΥΣΤΗΜΑ ΑΝΑΡΤΗΣΗΣ</vt:lpstr>
      <vt:lpstr>ΣΥΣΤΗΜΑ ΠΕΔΗΣΗΣ </vt:lpstr>
      <vt:lpstr>ΣΥΣΤΗΜΑ ΠΕΔΗΣΗΣ</vt:lpstr>
      <vt:lpstr>ΣΥΣΤΗΜΑ ΠΑΘΗΤΙΚΗΣ- ΕΝΕΡΓΗΤΙΚΗΣ ΑΣΦΑΛΕΙΑΣ</vt:lpstr>
      <vt:lpstr>ΕΝΕΡΓΗΤΙΚΗ  ΑΣΦΑΛΕΙΑ </vt:lpstr>
      <vt:lpstr>ΕΣΩΤΕΡΙΚΗ ΠΑΘΗΤΙΚΗ ΑΣΦΑΛΕΙΑ</vt:lpstr>
      <vt:lpstr>ΕΞΩΤΕΡΙΚΗ ΠΑΘΗΤΙΚΗ ΑΣΦΑΛΕΙΑ</vt:lpstr>
      <vt:lpstr>ΣΥΣΤΗΜΑ ΠΑΘΗΤΙΚΗΣ- ΕΝΕΡΓΗΤΙΚΗΣ ΑΣΦΑΛΕΙΑΣ</vt:lpstr>
      <vt:lpstr>ΗΛΕΚΤΡΙΚΑ ΑΥΤΟΚΙΝΗΤΑ </vt:lpstr>
      <vt:lpstr>ΗΛΕΚΤΡΙΚΑ ΑΥΤΟΚΙΝΗΤΑ </vt:lpstr>
      <vt:lpstr>Αυτόνομη οδήγηση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παναγιωτης μωραιτης</dc:creator>
  <cp:lastModifiedBy>Panagiotis Moraitis</cp:lastModifiedBy>
  <cp:revision>37</cp:revision>
  <dcterms:created xsi:type="dcterms:W3CDTF">2024-12-30T13:59:50Z</dcterms:created>
  <dcterms:modified xsi:type="dcterms:W3CDTF">2025-01-19T14:15:17Z</dcterms:modified>
</cp:coreProperties>
</file>