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6AA4F-9E6D-41C7-B7CB-77F3B1D9BB40}" type="datetimeFigureOut">
              <a:rPr lang="el-GR" smtClean="0"/>
              <a:pPr/>
              <a:t>31/10/2024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BAE0B-84AB-4C44-A68B-8A3853D12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fr/resource/9527278/la-famille-niveau-a1" TargetMode="External"/><Relationship Id="rId2" Type="http://schemas.openxmlformats.org/officeDocument/2006/relationships/hyperlink" Target="https://wordwall.net/fr/resource/28648343/la-famille-diagramme-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Ma famille 2</a:t>
            </a:r>
            <a:br>
              <a:rPr lang="fr-FR" dirty="0">
                <a:solidFill>
                  <a:srgbClr val="FF0000"/>
                </a:solidFill>
              </a:rPr>
            </a:b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3571876"/>
            <a:ext cx="9144000" cy="328612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ΠΡΟΤΥΠΟ ΒΑΡΒΑΚΕΙΟ ΓΥΜΝΑΣΙΟ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sz="1400" b="1" dirty="0">
                <a:solidFill>
                  <a:schemeClr val="tx1"/>
                </a:solidFill>
              </a:rPr>
              <a:t>                                     </a:t>
            </a:r>
            <a:r>
              <a:rPr lang="el-GR" sz="1400" b="1" dirty="0">
                <a:solidFill>
                  <a:schemeClr val="tx1"/>
                </a:solidFill>
              </a:rPr>
              <a:t>Καθ. Μαρία </a:t>
            </a:r>
            <a:r>
              <a:rPr lang="el-GR" sz="1400" b="1" dirty="0" err="1">
                <a:solidFill>
                  <a:schemeClr val="tx1"/>
                </a:solidFill>
              </a:rPr>
              <a:t>Βλάχου</a:t>
            </a:r>
            <a:endParaRPr lang="el-GR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3820" cy="1202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0">
            <a:noFill/>
          </a:ln>
        </p:spPr>
        <p:txBody>
          <a:bodyPr anchor="ctr">
            <a:noAutofit/>
          </a:bodyPr>
          <a:lstStyle/>
          <a:p>
            <a:pPr indent="0">
              <a:lnSpc>
                <a:spcPct val="80000"/>
              </a:lnSpc>
              <a:buNone/>
            </a:pPr>
            <a:r>
              <a:rPr lang="fr-FR" sz="5000" b="1" strike="noStrike" cap="all" spc="97">
                <a:solidFill>
                  <a:srgbClr val="FF0000"/>
                </a:solidFill>
                <a:latin typeface="Tw Cen MT Condensed"/>
              </a:rPr>
              <a:t>LES ADJECTIFS POSSESSIFS</a:t>
            </a:r>
            <a:endParaRPr lang="en-US" sz="5000" b="0" strike="noStrike" spc="-1">
              <a:solidFill>
                <a:srgbClr val="000000"/>
              </a:solidFill>
              <a:latin typeface="Tw Cen MT"/>
            </a:endParaRPr>
          </a:p>
        </p:txBody>
      </p:sp>
      <p:pic>
        <p:nvPicPr>
          <p:cNvPr id="91" name="Θέση περιεχομένου 9"/>
          <p:cNvPicPr/>
          <p:nvPr/>
        </p:nvPicPr>
        <p:blipFill>
          <a:blip r:embed="rId2" cstate="print"/>
          <a:stretch/>
        </p:blipFill>
        <p:spPr>
          <a:xfrm>
            <a:off x="0" y="571480"/>
            <a:ext cx="9143820" cy="62861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olidFill>
            <a:schemeClr val="accent5"/>
          </a:solidFill>
        </p:spPr>
        <p:txBody>
          <a:bodyPr/>
          <a:lstStyle/>
          <a:p>
            <a:r>
              <a:rPr lang="fr-FR" dirty="0"/>
              <a:t>Activité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2000" b="1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Consigne: </a:t>
            </a:r>
            <a:r>
              <a:rPr lang="fr-FR" sz="20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Complétez avec les adjectifs possessifs</a:t>
            </a: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endParaRPr lang="fr-FR" sz="1200" b="0" strike="noStrike" spc="-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J'ai un frère. C'est _____ frère. </a:t>
            </a:r>
            <a:endParaRPr lang="en-US" sz="1600" spc="-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Tu as une sœur. C'est __________ sœur. </a:t>
            </a:r>
            <a:endParaRPr lang="en-US" sz="1600" b="0" strike="noStrike" spc="-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Robert a deux enfants. Ce sont __________ enfants. </a:t>
            </a:r>
            <a:endParaRPr lang="en-US" sz="1600" b="0" strike="noStrike" spc="-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Il a une fille. C'est ______________ fille. </a:t>
            </a:r>
            <a:endParaRPr lang="en-US" sz="1600" b="0" strike="noStrike" spc="-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5. Elle a un fils. C'est ___________ fils. </a:t>
            </a:r>
            <a:endParaRPr lang="en-US" sz="1600" b="0" strike="noStrike" spc="-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6. Monique a une tante. C'est __________ tante. </a:t>
            </a:r>
            <a:endParaRPr lang="en-US" sz="1600" b="0" strike="noStrike" spc="-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7. Elle a aussi un oncle. C'est ___________ oncle. </a:t>
            </a:r>
            <a:endParaRPr lang="en-US" sz="1600" b="0" strike="noStrike" spc="-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8. Nous avons des amis. Ce sont __________ amis. </a:t>
            </a:r>
            <a:endParaRPr lang="en-US" sz="1600" b="0" strike="noStrike" spc="-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9. Vous avez une télévision. C'est ____________ télévision. </a:t>
            </a:r>
            <a:endParaRPr lang="en-US" sz="1600" b="0" strike="noStrike" spc="-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10. Mes parents ont un chien. C'est __________ chien. </a:t>
            </a: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11. Paul a un stylo. C’ est ________ stylo</a:t>
            </a: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12.  Paul et Michel ont des livres. Ce sont ________ livres. </a:t>
            </a: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13. Vous avez deux enfants. Ce sont ___________ enfants</a:t>
            </a: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b="0" strike="noStrike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14.  Ils ont des sacs. Ce sont ___________ sacs.</a:t>
            </a:r>
          </a:p>
          <a:p>
            <a:pPr marL="91440" indent="-91440">
              <a:spcBef>
                <a:spcPts val="0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lang="fr-FR" sz="1600" spc="-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15. Elle a une amie. C’ est ___________ amie</a:t>
            </a:r>
            <a:endParaRPr lang="en-US" sz="1600" b="0" strike="noStrike" spc="-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l-G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/>
              <a:t>Activités en ligne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/>
              <a:t> </a:t>
            </a:r>
            <a:r>
              <a:rPr lang="fr-FR" u="sng" dirty="0">
                <a:hlinkClick r:id="rId2"/>
              </a:rPr>
              <a:t>https://wordwall.net/fr/resource/28648343/la-famille-diagramme-2</a:t>
            </a:r>
            <a:endParaRPr lang="fr-FR" u="sng" dirty="0"/>
          </a:p>
          <a:p>
            <a:r>
              <a:rPr lang="en-US" dirty="0">
                <a:hlinkClick r:id="rId3"/>
              </a:rPr>
              <a:t>https://wordwall.net/fr/resource/9527278/la-famille-niveau-a1</a:t>
            </a:r>
            <a:endParaRPr lang="en-US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/>
              <a:t>Activités</a:t>
            </a:r>
            <a:endParaRPr lang="el-GR" dirty="0"/>
          </a:p>
        </p:txBody>
      </p:sp>
      <p:pic>
        <p:nvPicPr>
          <p:cNvPr id="4" name="3 - Θέση περιεχομένου" descr="S2_U4_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2500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Guillaume est __________ de Zacharie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Paloma est _____________ de Zacharie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Zacharie est ____________ d’Hélie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Maurice est ___________ de Lucio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Paloma est _____________ de Marie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Thibaut est _____________ d’Emilie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Emilie est _____________ de Julie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Julie est  ____________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Françoise est _____________ de Guillaume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Consigne:</a:t>
            </a:r>
            <a:r>
              <a:rPr lang="fr-FR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Regardez le tableau et trouvez la parenté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0" y="1"/>
            <a:ext cx="9144000" cy="50783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base"/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Ma famille</a:t>
            </a:r>
          </a:p>
          <a:p>
            <a:pPr fontAlgn="base"/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Aujourd’hui, je vais te présenter ma famille. Je m’appelle Laurent et j’habite à Paris avec mes parents, ma sœur ainée et mon frère. Mon père s’appelle Alain et il a une sœur et un frère. Ma mère Gertrude elle est enfant unique. </a:t>
            </a:r>
          </a:p>
          <a:p>
            <a:pPr fontAlgn="base"/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Pendant les grandes vacances, nous allons à Marseille chez mes grands-parents paternels . Mon grand-père, qui s’ appelle Paul, nous adore et nous donne des cadeaux. Ma grand-mère s’ appelle Jeanne et elle nous prépare des tartes. Ma tante Marcelline habite à </a:t>
            </a:r>
            <a:r>
              <a:rPr lang="fr-FR">
                <a:latin typeface="Tahoma" pitchFamily="34" charset="0"/>
                <a:ea typeface="Tahoma" pitchFamily="34" charset="0"/>
                <a:cs typeface="Tahoma" pitchFamily="34" charset="0"/>
              </a:rPr>
              <a:t>Marseille avec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son mari Jacques et mes cousins Lionel et Marcel. </a:t>
            </a:r>
          </a:p>
          <a:p>
            <a:pPr fontAlgn="base"/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Ma sœur ainée s’ appelle Pauline et elle a 14 ans. Mon frère Patrice est plus jeune que moi. </a:t>
            </a:r>
          </a:p>
          <a:p>
            <a:pPr fontAlgn="base"/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Mon  oncle s’ appelle Louis. Sa femme Maryse est institutrice. Ils ont deux enfants : un fils qui s’appelle André et une fille qui est très gentille. J’aime beaucoup toute ma famille.</a:t>
            </a:r>
          </a:p>
          <a:p>
            <a:pPr fontAlgn="base"/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Consigne 1: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Est-ce que vous avez compris ce texte? Faites l’ arbre généalogique de cette famille</a:t>
            </a:r>
          </a:p>
          <a:p>
            <a:pPr fontAlgn="base"/>
            <a:endParaRPr lang="fr-FR" dirty="0"/>
          </a:p>
          <a:p>
            <a:pPr fontAlgn="base"/>
            <a:endParaRPr lang="fr-FR" dirty="0"/>
          </a:p>
          <a:p>
            <a:pPr fontAlgn="base"/>
            <a:endParaRPr lang="fr-FR" dirty="0"/>
          </a:p>
        </p:txBody>
      </p:sp>
      <p:pic>
        <p:nvPicPr>
          <p:cNvPr id="16386" name="Picture 2" descr="Comment créer un arbre généalogique ? Par quoi commencer 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14752"/>
            <a:ext cx="9144000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467</Words>
  <Application>Microsoft Office PowerPoint</Application>
  <PresentationFormat>Προβολή στην οθόνη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Arial</vt:lpstr>
      <vt:lpstr>Calibri</vt:lpstr>
      <vt:lpstr>Tahoma</vt:lpstr>
      <vt:lpstr>Tw Cen MT</vt:lpstr>
      <vt:lpstr>Tw Cen MT Condensed</vt:lpstr>
      <vt:lpstr>Θέμα του Office</vt:lpstr>
      <vt:lpstr>Ma famille 2 </vt:lpstr>
      <vt:lpstr>LES ADJECTIFS POSSESSIFS</vt:lpstr>
      <vt:lpstr>Activité</vt:lpstr>
      <vt:lpstr>Activités en ligne</vt:lpstr>
      <vt:lpstr>Activités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 famille 2</dc:title>
  <dc:creator>Μαρια</dc:creator>
  <cp:lastModifiedBy>ΓΥΜΝΑΣΙΟ-108</cp:lastModifiedBy>
  <cp:revision>8</cp:revision>
  <dcterms:created xsi:type="dcterms:W3CDTF">2024-10-23T11:31:02Z</dcterms:created>
  <dcterms:modified xsi:type="dcterms:W3CDTF">2024-10-31T07:03:37Z</dcterms:modified>
</cp:coreProperties>
</file>